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handoutMasterIdLst>
    <p:handoutMasterId r:id="rId14"/>
  </p:handoutMasterIdLst>
  <p:sldIdLst>
    <p:sldId id="267" r:id="rId2"/>
    <p:sldId id="260" r:id="rId3"/>
    <p:sldId id="261" r:id="rId4"/>
    <p:sldId id="262" r:id="rId5"/>
    <p:sldId id="268" r:id="rId6"/>
    <p:sldId id="266" r:id="rId7"/>
    <p:sldId id="263" r:id="rId8"/>
    <p:sldId id="270" r:id="rId9"/>
    <p:sldId id="265" r:id="rId10"/>
    <p:sldId id="271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2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8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C505EC8-54B5-CBA5-C3D9-8118A59867F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51F8C1-E06C-CE7C-6792-8DE6684F50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F397F-2641-4227-B193-56B16D47AF6F}" type="datetimeFigureOut">
              <a:rPr lang="vi-VN" smtClean="0"/>
              <a:t>11/06/2023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B282C2-168A-BA03-5759-65EE931EC4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072A50-7855-D2A4-5826-D57DBC9BDD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7E644-93A9-41E8-B7D6-92BBA2A6EE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236516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00:16.9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4605 24575,'104'-4'0,"-1"-2"0,0-2 0,142-24 0,28-12-100,-4-7 0,-3-7 0,340-104 0,720-279-365,-1176 388 457,729-277-19,-659 236 13,363-201 1,47-112 940,-404 235-927,-12-5 0,198-221 0,-214 172 0,154-249 0,-79-34 0,-234 439 0,4 2 0,83-93 0,-122 157 0,185-241 0,-181 231 0,-7 10 0,1 0 0,0 1 0,1-1 0,-1 0 0,1 1 0,0-1 0,1 1 0,-1-1 0,7-3 0,-9 7 0,-1 0 0,1 0 0,0 0 0,-1 0 0,1 1 0,-1-1 0,1 0 0,-1 0 0,1 1 0,0-1 0,-1 0 0,0 1 0,1-1 0,-1 0 0,1 1 0,-1-1 0,0 0 0,1 1 0,-1-1 0,0 0 0,0 1 0,1-1 0,-1 1 0,0-1 0,0 0 0,0 1 0,0-1 0,0 1 0,0-1 0,0 0 0,0 1 0,0-1 0,0 1 0,4 20 0,-3-19 0,14 91 0,21 98 0,-32-177 0,6 37 0,-10-48 0,0 0 0,0 0 0,0 0 0,-1-1 0,0 1 0,0 0 0,0 0 0,0 0 0,-1 0 0,0-1 0,0 1 0,0 0 0,0-1 0,-4 3 0,4-4 0,0 1 0,-1-1 0,1 0 0,-1 0 0,0-1 0,0 1 0,1 0 0,-1 0 0,0-1 0,0 1 0,0-1 0,0 1 0,0-1 0,-1 0 0,1 0 0,0 0 0,0 0 0,0 0 0,-4 0 0,-71-9 0,38 4 0,36 4 0,-185-18 0,157 14 0,0-1 0,1 0 0,-53-16 0,42 12 0,29 7 0,0 0 0,1-1 0,-1 1 0,-22-10 0,33 12 0,0 0 0,0-1 0,0 1 0,0 0 0,0 0 0,0-1 0,1 1 0,-1 0 0,1-1 0,0 1 0,-1-1 0,1 1 0,0-1 0,0 1 0,1-1 0,-1 0 0,1 1 0,-1-1 0,1 1 0,0-1 0,0 0 0,0 1 0,0-1 0,1 0 0,-1 1 0,1-1 0,-1 0 0,1 1 0,2-3 0,10-12 0,2 1 0,0 0 0,2 1 0,0 0 0,2 0 0,1 1 0,34-18 0,-9 5 0,21-22 0,-51 36 0,0 1 0,1 0 0,1 0 0,25-11 0,-17 10 0,-12 5 0,-1 1 0,2 1 0,-1 0 0,1 0 0,0 0 0,1 1 0,18-4 0,3 1-1365,-4 1-5461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20.40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287 0 24575,'-4'0'0,"-15"0"0,-8 0 0,-4 0 0,-10 9 0,-2 2 0,2 9 0,8 4 0,6 4 0,6-4-8191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22.59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220 361 24575,'0'-249'0,"0"245"0,0 0 0,0 0 0,0-1 0,1 1 0,-1 0 0,1 0 0,0 0 0,0 0 0,1 1 0,-1-1 0,1 0 0,0 0 0,0 1 0,0-1 0,0 1 0,1 0 0,-1 0 0,1-1 0,0 2 0,0-1 0,0 0 0,0 1 0,1-1 0,-1 1 0,1 0 0,-1 0 0,1 0 0,0 1 0,0-1 0,-1 1 0,1 0 0,5-1 0,9-2 0,1 1 0,0 0 0,0 2 0,-1 0 0,1 1 0,0 1 0,0 1 0,0 0 0,-1 2 0,32 9 0,-42-11 0,1 2 0,-1-1 0,0 1 0,0 0 0,0 1 0,-1 0 0,1 0 0,-1 0 0,0 1 0,-1 0 0,1 1 0,-1 0 0,0 0 0,-1 0 0,0 0 0,0 1 0,-1 0 0,0 0 0,0 0 0,0 0 0,-1 1 0,-1-1 0,1 1 0,0 10 0,0 17 0,-1 0 0,-7 63 0,1-4 0,4-66 0,-2 0 0,-1-1 0,-1 1 0,-1-1 0,-10 32 0,10-45 0,-1-1 0,0 0 0,0-1 0,-2 1 0,1-1 0,-2 0 0,0-1 0,0 0 0,-1-1 0,-1 0 0,-18 16 0,-79 58 0,-176 105 0,248-172 0,24-12 0,0-1 0,1 2 0,0-1 0,0 2 0,1-1 0,-1 1 0,-11 13 0,22-21 0,-1 1 0,1-1 0,-1 1 0,1-1 0,0 0 0,-1 1 0,1-1 0,0 1 0,-1-1 0,1 1 0,0-1 0,0 1 0,0 0 0,0-1 0,-1 1 0,1-1 0,0 1 0,0-1 0,0 1 0,0 0 0,0-1 0,0 1 0,0-1 0,0 1 0,1-1 0,-1 1 0,0 0 0,0-1 0,0 1 0,1-1 0,-1 1 0,0-1 0,0 1 0,1-1 0,-1 1 0,0-1 0,1 0 0,-1 1 0,1-1 0,0 1 0,23 9 0,18-4 0,1-1 0,0-2 0,0-2 0,56-6 0,-13 2 0,122 0-1365,-169 3-5461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24.24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1 515 24575,'40'1'0,"-15"0"0,0-1 0,46-7 0,-64 6 0,0 0 0,0-1 0,-1 0 0,1-1 0,0 1 0,-1-1 0,1-1 0,-1 1 0,0-1 0,0 0 0,-1-1 0,1 1 0,-1-1 0,7-8 0,-2-2 0,0 0 0,-2 0 0,0-1 0,-1 0 0,0 0 0,-1-1 0,-1 0 0,-1 0 0,0 0 0,-1 0 0,-1-1 0,-1 1 0,0-1 0,-1 1 0,-5-33 0,4 42 0,-1 1 0,0-1 0,0 1 0,0-1 0,-1 1 0,-1 0 0,1 0 0,-1 0 0,0 0 0,0 1 0,-1-1 0,0 1 0,0 0 0,-1 1 0,0-1 0,1 1 0,-2 0 0,1 1 0,-1-1 0,1 1 0,-1 0 0,0 1 0,-1 0 0,1 0 0,0 1 0,-1 0 0,0 0 0,1 0 0,-1 1 0,0 0 0,0 1 0,0 0 0,-10 1 0,15-1 0,1 0 0,-1 1 0,0-1 0,1 1 0,-1-1 0,1 1 0,-1 0 0,1 0 0,-1 0 0,1 0 0,0 1 0,-1-1 0,1 1 0,0-1 0,0 1 0,0 0 0,0 0 0,0 0 0,1 0 0,-1 0 0,1 0 0,-1 1 0,1-1 0,0 0 0,0 1 0,0-1 0,0 1 0,0-1 0,-1 4 0,0 7 0,0 0 0,1 1 0,0-1 0,2 23 0,-1-16 0,8 224 0,-3-178 0,24 108 0,-8-88 0,-8-42 0,-3 0 0,-1 2 0,-3-1 0,2 74 0,-7-73 0,0-30 0,-1 0 0,0 0 0,-1 0 0,-1-1 0,-4 18 0,5-31-65,1-1 0,-1 1 0,1 0 0,-1-1 0,0 1 0,1-1 0,-1 1 0,0-1 0,0 1 0,0-1 0,-1 0 0,1 1 0,0-1 0,0 0 0,-1 0 0,1 0 0,-1 0 0,1 0 0,-1 0 0,-2 1 0,-11 1-6761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24.81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1 393 24575,'0'-9'0,"8"-7"0,8-5 0,18-8 0,7-3 0,6 0 0,-1 5 0,1 2 0,-9 2 0,-5 1 0,-1 3 0,0 1 0,-2-1 0,-6-1 0,1-6 0,1-3 0,-4 3-8191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26.3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62 24575,'1'0'0,"0"1"0,0-1 0,0 0 0,0 1 0,0-1 0,0 0 0,-1 1 0,1-1 0,0 1 0,0 0 0,-1-1 0,1 1 0,0-1 0,-1 1 0,1 0 0,0 0 0,-1-1 0,1 1 0,-1 0 0,0 0 0,1 0 0,-1 0 0,1-1 0,-1 1 0,0 0 0,0 0 0,1 1 0,4 29 0,-5-29 0,4 246 0,-5-153 0,0-134 0,2-85 0,0 106 0,1 0 0,1 0 0,0 0 0,1 0 0,7-18 0,-4 23-105,1-1 0,0 2 0,1-1 0,0 1 0,1 0 0,0 1 0,1 0 0,0 0 0,1 2 0,0-1 0,1 1 0,20-10 0,-12 7-6721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28.6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480 211 24575,'0'-12'0,"0"-1"0,-1 0 0,0 1 0,-1-1 0,-1 1 0,0 0 0,0-1 0,-8-16 0,8 24 0,0 0 0,0 0 0,0 0 0,-1 1 0,1-1 0,-1 1 0,-1 0 0,1 0 0,0 0 0,-1 1 0,0-1 0,0 1 0,0 0 0,0 0 0,0 1 0,-1 0 0,1 0 0,-1 0 0,0 0 0,-7 0 0,-24-3 0,1 3 0,-1 1 0,0 1 0,-46 7 0,79-7 0,0 1 0,0-1 0,0 1 0,-1 0 0,1 0 0,0 1 0,0-1 0,0 1 0,1 0 0,-1 0 0,0 0 0,1 0 0,-1 1 0,1-1 0,0 1 0,0 0 0,0 0 0,0 0 0,0 1 0,1-1 0,-1 1 0,1-1 0,0 1 0,-3 6 0,1 5 0,0-1 0,0 1 0,2 0 0,0 0 0,-1 23 0,3-35 0,-8 63 0,4-46 0,1 0 0,1 1 0,1-1 0,3 36 0,-1-51 0,0 0 0,0 0 0,0 0 0,1 0 0,-1-1 0,1 1 0,0 0 0,0-1 0,1 0 0,0 1 0,-1-1 0,1 0 0,1-1 0,-1 1 0,1 0 0,-1-1 0,1 0 0,0 0 0,0 0 0,0 0 0,1-1 0,-1 1 0,0-1 0,8 2 0,-6-1 0,1-1 0,0 0 0,1-1 0,-1 1 0,0-1 0,0-1 0,1 1 0,-1-1 0,0-1 0,0 1 0,1-1 0,-1 0 0,0-1 0,0 0 0,0 0 0,0 0 0,12-7 0,-9 3 0,-1 0 0,0-1 0,0 0 0,0-1 0,-1 1 0,0-1 0,-1-1 0,0 0 0,0 0 0,10-18 0,-8 11 0,0 0 0,-1-1 0,-1 0 0,-1 0 0,0 0 0,-2-1 0,1 1 0,-2-1 0,-1 0 0,1-28 0,-3 34 0,1 0 0,0 1 0,1-1 0,0 1 0,1-1 0,1 1 0,-1 0 0,2 0 0,-1 0 0,10-14 0,-14 25 0,0 0 0,0 0 0,0 0 0,0 0 0,0 0 0,0-1 0,0 1 0,0 0 0,0 0 0,0 0 0,0 0 0,1 0 0,-1 0 0,0 0 0,0 0 0,0 0 0,0 0 0,0 0 0,0 0 0,0 0 0,0 0 0,0 0 0,1 0 0,-1 0 0,0 0 0,0 0 0,0 0 0,0 0 0,0 0 0,0 0 0,0 0 0,0 0 0,0 0 0,1 0 0,-1 1 0,0-1 0,0 0 0,0 0 0,0 0 0,0 0 0,0 0 0,0 0 0,0 0 0,0 0 0,0 0 0,0 0 0,0 0 0,0 0 0,0 1 0,0-1 0,0 0 0,0 0 0,0 0 0,0 0 0,0 0 0,0 0 0,0 0 0,0 0 0,0 0 0,0 1 0,0-1 0,3 12 0,0 13 0,-4 117 0,1 39 0,0-178-62,0 0 0,0 0 0,1 0 0,-1 0 0,1-1 0,-1 1 0,1 0 0,0-1 0,0 1 0,0 0 0,1-1 0,-1 1-1,0-1 1,1 0 0,0 1 0,-1-1 0,1 0 0,0 0 0,0 0 0,0 0 0,4 2 0,10 3-6764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31.8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 1 24575,'-1'1'0,"0"-1"0,0 1 0,0 0 0,0 0 0,0 0 0,0 0 0,0 0 0,1 0 0,-1 0 0,0 0 0,0 0 0,1 1 0,-1-1 0,1 0 0,-1 0 0,1 1 0,-1-1 0,1 0 0,0 0 0,0 1 0,0-1 0,0 3 0,-1-1 0,-6 55 0,2 1 0,5 102 0,2-99 0,-2-74 0,-1-11 0,1 1 0,6-36 0,-5 50 0,1 0 0,0-1 0,1 1 0,-1 0 0,2 1 0,-1-1 0,1 1 0,0-1 0,0 1 0,1 0 0,0 0 0,6-6 0,3-1 0,1 1 0,0 0 0,1 0 0,0 2 0,31-17 0,-42 25 0,0 1 0,0 0 0,0 0 0,0 0 0,0 0 0,0 1 0,1 0 0,-1 0 0,0 1 0,1-1 0,-1 1 0,1 1 0,-1-1 0,0 1 0,1-1 0,-1 2 0,0-1 0,0 0 0,0 1 0,1 0 0,-2 0 0,1 1 0,0-1 0,0 1 0,-1 0 0,6 5 0,-6-4 0,-1 0 0,1-1 0,-1 2 0,0-1 0,0 0 0,0 0 0,-1 1 0,0 0 0,0-1 0,0 1 0,2 10 0,0 3 0,-1 0 0,0 20 0,2 8 0,6 148 0,-12-254 0,2-110 0,0 164 0,-1 0 0,1 0 0,0 1 0,0-1 0,0 1 0,1-1 0,0 1 0,0-1 0,0 1 0,1 0 0,0 0 0,6-9 0,-4 9 0,0 0 0,1 0 0,0 0 0,0 0 0,1 1 0,-1 0 0,1 0 0,0 1 0,8-3 0,90-33 0,-90 35 0,-1 1 0,1 0 0,-1 1 0,1 0 0,22 1 0,-30 2 0,-1 0 0,1 0 0,-1 1 0,1 0 0,-1 0 0,0 0 0,0 1 0,0 0 0,0 0 0,-1 0 0,1 1 0,-1 0 0,0 0 0,0 0 0,0 1 0,0 0 0,-1 0 0,0 0 0,0 0 0,0 0 0,-1 1 0,5 10 0,4 11 0,-1-1 0,-2 2 0,11 50 0,-19-73 0,5 25-682,5 56-1,-10-54-6143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33.48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0 434 24575,'0'-2'0,"1"0"0,-1 0 0,1 1 0,-1-1 0,1 0 0,0 0 0,0 0 0,0 1 0,-1-1 0,2 1 0,-1-1 0,0 0 0,0 1 0,0 0 0,1-1 0,-1 1 0,1 0 0,-1 0 0,1 0 0,-1 0 0,4-2 0,41-17 0,-35 16 0,38-14 0,-24 9 0,-1 0 0,0-2 0,38-22 0,-57 29 0,1-1 0,0-1 0,-1 1 0,0-1 0,0 0 0,-1 0 0,0 0 0,0 0 0,0-1 0,-1 0 0,0 0 0,0 0 0,-1 0 0,1 0 0,1-13 0,-3 11 0,1-1 0,-1 1 0,-1 0 0,0-1 0,0 1 0,-1 0 0,0-1 0,-1 1 0,0 0 0,0 0 0,-1 0 0,-4-11 0,5 17 0,1 0 0,-1-1 0,0 1 0,0 0 0,-1 0 0,1 0 0,0 0 0,-1 1 0,0-1 0,0 1 0,0-1 0,0 1 0,0 0 0,0 0 0,0 0 0,-1 1 0,1-1 0,-1 1 0,1 0 0,-1 0 0,1 0 0,-1 0 0,0 1 0,1-1 0,-1 1 0,0 0 0,0 0 0,1 1 0,-1-1 0,-6 2 0,4-1 0,0 1 0,0 0 0,0 1 0,0 0 0,0-1 0,0 2 0,1-1 0,-1 1 0,1 0 0,0 0 0,0 0 0,0 1 0,1-1 0,0 1 0,-1 0 0,-4 9 0,0 5 0,1-1 0,0 1 0,2 0 0,0 1 0,1-1 0,1 1 0,1 0 0,1 0 0,0 1 0,2-1 0,0 0 0,1 0 0,8 40 0,-7-53 0,-1 0 0,1 0 0,1 0 0,-1 0 0,1-1 0,1 1 0,-1 0 0,1-1 0,0 0 0,0 0 0,1 0 0,0-1 0,0 0 0,7 7 0,-7-9 0,0 1 0,1-1 0,-1 0 0,0-1 0,1 1 0,-1-1 0,1 0 0,0-1 0,0 0 0,0 1 0,0-2 0,0 1 0,0-1 0,0 0 0,0 0 0,0 0 0,0-1 0,6-1 0,114-26-1365,-95 19-5461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35.28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11 24575,'0'-1'0,"1"0"0,-1 1 0,1-1 0,-1 0 0,1 0 0,0 1 0,-1-1 0,1 1 0,0-1 0,0 1 0,0-1 0,-1 1 0,1-1 0,0 1 0,0 0 0,0-1 0,0 1 0,0 0 0,0 0 0,-1 0 0,1 0 0,0 0 0,0 0 0,0 0 0,0 0 0,0 0 0,0 0 0,0 0 0,0 0 0,1 1 0,-1 0 0,1 1 0,-1-1 0,0 1 0,1-1 0,-1 1 0,0-1 0,0 1 0,0 0 0,0 0 0,-1-1 0,1 1 0,0 0 0,0 3 0,2 9 0,-1 1 0,2 25 0,-4-39 0,0 261 0,1-1 0,2-233 0,1 0 0,14 50 0,-10-48 0,-1 0 0,2 35 0,-6-37 0,2 0 0,0-1 0,1 0 0,2 0 0,12 28 0,-18-51 0,-1 0 0,1 0 0,1-1 0,-1 1 0,0 0 0,1-1 0,0 1 0,0-1 0,0 0 0,0 0 0,0 0 0,1 0 0,-1-1 0,1 1 0,0-1 0,0 0 0,0 0 0,0-1 0,0 1 0,0-1 0,0 0 0,1 0 0,-1 0 0,0 0 0,1-1 0,-1 1 0,1-1 0,-1-1 0,0 1 0,1 0 0,-1-1 0,6-2 0,2 0 0,0 0 0,0-2 0,-1 1 0,1-1 0,-1-1 0,0 0 0,-1-1 0,0 0 0,0 0 0,12-13 0,-2-1 24,-1 0 0,-2-2 0,0 0 0,26-50 0,-22 30-519,-1-1 0,14-52 0,-19 46-6331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36.5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24 24575,'2'-3'0,"1"1"0,0 0 0,0 0 0,0 0 0,0 0 0,0 0 0,0 1 0,0-1 0,1 1 0,-1 0 0,0 0 0,1 0 0,-1 1 0,1-1 0,0 1 0,-1 0 0,1 0 0,-1 0 0,1 0 0,-1 1 0,1-1 0,-1 1 0,1 0 0,-1 0 0,0 0 0,1 1 0,-1-1 0,0 1 0,0 0 0,0-1 0,0 2 0,0-1 0,0 0 0,-1 0 0,1 1 0,-1-1 0,0 1 0,1 0 0,-1 0 0,0 0 0,2 5 0,1 4 0,0 0 0,-1 1 0,-1 0 0,0 0 0,0 0 0,0 17 0,-2 85 0,-2-81 0,1-1 0,7 46 0,-6-71 0,1 0 0,0 0 0,1 0 0,0 0 0,0 0 0,0-1 0,1 1 0,1-1 0,-1 0 0,7 8 0,-9-13 0,0 0 0,0 0 0,0 0 0,0 0 0,1 0 0,-1 0 0,1-1 0,-1 1 0,1-1 0,-1 1 0,1-1 0,0 0 0,0 0 0,-1 0 0,1-1 0,0 1 0,0-1 0,0 1 0,0-1 0,0 0 0,0 0 0,0 0 0,0-1 0,0 1 0,0-1 0,0 0 0,-1 1 0,1-1 0,0 0 0,0-1 0,-1 1 0,4-2 0,-3 1-105,-1 0 0,1 0 0,-1 0 0,1 0 0,-1 0 0,0-1 0,0 1 0,0-1 0,0 1 0,0-1 0,-1 0 0,3-4 0,3-14-6721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18:15.7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 2031 24575,'-1'0'0,"0"-1"0,0 0 0,0 0 0,1 1 0,-1-1 0,0 0 0,1 0 0,-1 0 0,1 0 0,-1 0 0,1 0 0,-1 0 0,1 0 0,0 0 0,-1 0 0,1 0 0,0 0 0,0 0 0,0 0 0,0 0 0,0 0 0,0 0 0,0 0 0,0 0 0,1-2 0,0 1 0,-1 1 0,2-1 0,-1 1 0,0-1 0,0 1 0,0-1 0,1 1 0,-1 0 0,0 0 0,1-1 0,0 1 0,-1 0 0,3-1 0,5-2 0,1-1 0,0 2 0,0-1 0,11-1 0,379-105 0,-60 2 0,-53 19 0,-150 52 0,19-6 0,33-19 0,80-33 0,-160 49 0,132-64 0,-178 75 0,-2-3 0,92-73 0,-58 38 0,22-20 0,-101 79 0,-1-2 0,0 0 0,-1 0 0,22-37 0,38-68 0,52-92 0,-99 161 0,-2-1 0,21-68 0,-33 77 0,-8 25 0,1 1 0,0-1 0,2 1 0,9-18 0,-16 35 0,3-5 0,-1 0 0,1 0 0,-1 0 0,0 0 0,-1 0 0,0-1 0,0 1 0,2-11 0,-4 16 0,0 1 0,0 0 0,0 0 0,0 0 0,0 0 0,0-1 0,0 1 0,0 0 0,0 0 0,0 0 0,0 0 0,0 0 0,0-1 0,0 1 0,0 0 0,0 0 0,0 0 0,0 0 0,0-1 0,0 1 0,0 0 0,0 0 0,0 0 0,0 0 0,0 0 0,0-1 0,0 1 0,-1 0 0,1 0 0,0 0 0,0 0 0,0 0 0,0 0 0,0 0 0,0-1 0,-1 1 0,1 0 0,0 0 0,0 0 0,0 0 0,0 0 0,-1 0 0,1 0 0,0 0 0,0 0 0,0 0 0,0 0 0,-1 0 0,1 0 0,0 0 0,0 0 0,0 0 0,0 0 0,-12 8 0,-13 15 0,24-22 0,-169 158 0,133-125 0,28-27 0,1 0 0,1 0 0,-1 1 0,1 1 0,0-1 0,1 1 0,0 0 0,1 0 0,0 1 0,0 0 0,-5 16 0,10-25 0,-1 1 0,1-1 0,0 1 0,0 0 0,0-1 0,0 1 0,0 0 0,1-1 0,-1 1 0,0-1 0,1 1 0,-1 0 0,1-1 0,0 1 0,-1-1 0,1 0 0,0 1 0,0-1 0,0 0 0,0 1 0,0-1 0,0 0 0,0 0 0,1 0 0,-1 0 0,0 0 0,1 0 0,-1 0 0,1 0 0,-1 0 0,0-1 0,3 1 0,5 3 0,1-1 0,0 0 0,0-1 0,12 1 0,-10-1 0,50 5 0,98 0 0,-1-1 0,-157-5 0,1-1 0,0 0 0,-1 0 0,1 0 0,-1 0 0,1 0 0,-1 0 0,1 0 0,-1-1 0,1 0 0,-1 1 0,1-1 0,-1 0 0,1 0 0,-1 0 0,0 0 0,0-1 0,0 1 0,0-1 0,0 1 0,0-1 0,2-2 0,-3 2 0,1-1 0,-1 1 0,0-1 0,-1 1 0,1-1 0,0 1 0,-1-1 0,0 0 0,1 1 0,-1-1 0,0 0 0,0 1 0,-1-1 0,1 1 0,-1-1 0,1 0 0,-1 1 0,0-1 0,0 1 0,0-1 0,-1-2 0,-26-58 0,-21-56 0,34 82-44,-23-43-1,20 43-1231,7 15-5550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37.1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38.54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0 515 24575,'8'-6'0,"0"0"0,-1 1 0,2 1 0,-1-1 0,0 1 0,1 1 0,0-1 0,17-3 0,-2 0 0,2-2 0,1 1 0,0-1 0,0-2 0,41-23 0,-61 29 0,0 1 0,-1-1 0,1 0 0,-1 0 0,0-1 0,-1 0 0,1 0 0,-1 0 0,-1-1 0,1 0 0,-1 0 0,0 0 0,0 0 0,-1 0 0,0-1 0,-1 0 0,4-13 0,-2-10 0,-1 0 0,-2 0 0,-1-1 0,-4-35 0,3 64 0,1-1 0,-1 1 0,1 0 0,-1-1 0,0 1 0,0 0 0,-1 0 0,1 0 0,-1 0 0,1 0 0,-1 0 0,0 0 0,0 0 0,0 1 0,0-1 0,-1 1 0,1 0 0,-1-1 0,1 1 0,-1 0 0,0 1 0,0-1 0,0 0 0,0 1 0,0 0 0,0-1 0,0 1 0,-1 0 0,1 1 0,0-1 0,-6 0 0,3 1 0,0 0 0,0 0 0,0 0 0,0 1 0,0 0 0,0 0 0,1 0 0,-1 1 0,0 0 0,0 0 0,1 0 0,0 1 0,-1 0 0,1 0 0,0 0 0,0 1 0,-5 5 0,-1 2 0,1 1 0,1 1 0,0-1 0,0 2 0,2-1 0,0 1 0,0 0 0,1 1 0,-5 18 0,5-13 0,2 0 0,0 1 0,1 0 0,0-1 0,2 1 0,2 32 0,0-42 0,1 1 0,0-1 0,0 1 0,1-1 0,0 0 0,1 0 0,1 0 0,6 13 0,-8-20 0,0 1 0,1 0 0,-1-1 0,1 0 0,0 0 0,0 0 0,0 0 0,0 0 0,0-1 0,1 0 0,0 0 0,0 0 0,0-1 0,0 1 0,0-1 0,0 0 0,1-1 0,-1 1 0,8 0 0,19 0 0,0 0 0,41-5 0,-28 1 0,-38 2-195,1 0 0,-1-1 0,1 0 0,-1 0 0,0-1 0,13-4 0,1-5-6631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40.0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26 24575,'0'-2'0,"0"1"0,0 0 0,0-1 0,0 1 0,0-1 0,0 1 0,0 0 0,1-1 0,-1 1 0,1-1 0,-1 1 0,1 0 0,-1 0 0,1-1 0,0 1 0,0 0 0,1-1 0,4 4 0,-1 15 0,2 49 0,-3 0 0,-6 79 0,-1-43 0,2-43 0,3 72 0,2-115 0,-4-16 0,0 0 0,0 0 0,0 0 0,0 0 0,1 0 0,-1 0 0,0 1 0,0-1 0,0 0 0,0 0 0,1 0 0,-1 0 0,0 0 0,0 0 0,0 0 0,0 0 0,0 0 0,1 0 0,-1 0 0,0 0 0,0 0 0,0-1 0,0 1 0,0 0 0,1 0 0,-1 0 0,0 0 0,0 0 0,0 0 0,0 0 0,0 0 0,0 0 0,1 0 0,-1-1 0,0 1 0,0 0 0,0 0 0,0 0 0,0 0 0,0 0 0,0-1 0,0 1 0,0 0 0,0 0 0,0 0 0,10-32 0,5-75 0,15-77 0,-25 164 0,1 0 0,1 0 0,0 1 0,2 0 0,0 1 0,1 0 0,14-18 0,-18 27 0,2 0 0,-1 0 0,1 0 0,0 1 0,1 1 0,10-9 0,-13 13 0,-1 0 0,1 0 0,0 1 0,-1-1 0,1 1 0,0 0 0,1 1 0,-1 0 0,0 0 0,0 0 0,0 0 0,12 1 0,-15 1 0,0-1 0,-1 1 0,1-1 0,0 1 0,0 0 0,0 0 0,-1 0 0,1 1 0,0-1 0,-1 1 0,1-1 0,-1 1 0,0 0 0,1 0 0,-1 0 0,0 0 0,0 0 0,0 0 0,-1 1 0,1-1 0,0 1 0,-1-1 0,0 1 0,1 0 0,-1-1 0,0 1 0,0 0 0,-1 0 0,1 0 0,-1 0 0,1 3 0,1 14 0,0-1 0,-1 0 0,-4 34 0,2-30 0,-1 23 0,1 99 0,1-141 6,1 0 0,0 0 0,0 0 0,0 0 0,0 0 0,1-1 0,-1 1 0,1 0 0,0-1 0,0 1 0,0-1 0,1 1 0,-1-1 0,1 0 0,0 0 0,0 0 0,0 0 0,0-1 0,6 4 0,-4-3-120,0 0 0,1 0-1,-1-1 1,1 0 0,0 0 0,0 0-1,0-1 1,0 0 0,0 0 0,0 0-1,0-1 1,9 0 0,8-3-6712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41.20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14 349 24575,'-2'-2'0,"1"0"0,-1 0 0,1 0 0,0 0 0,0-1 0,0 1 0,0-1 0,0 1 0,0 0 0,1-1 0,0 1 0,-1-1 0,1 0 0,0 1 0,0-1 0,0 1 0,0-1 0,1 1 0,0-4 0,0 0 0,1-1 0,-1 1 0,1 0 0,1 0 0,-1 0 0,7-10 0,-2 6 0,1 1 0,0-1 0,0 1 0,1 1 0,0 0 0,11-8 0,67-40 0,-9 6 0,-68 42 0,2-1 0,1 0 0,-1 0 0,2 1 0,26-11 0,-37 17 0,0 1 0,0 0 0,0 1 0,0-1 0,0 0 0,0 1 0,0 0 0,0 0 0,1 0 0,-1 0 0,0 0 0,0 0 0,0 1 0,0 0 0,0-1 0,0 1 0,0 0 0,0 1 0,0-1 0,-1 0 0,1 1 0,0 0 0,-1-1 0,1 1 0,-1 0 0,0 1 0,1-1 0,-1 0 0,0 0 0,3 6 0,1 3 6,0 2-1,-1-1 1,0 0-1,-1 1 1,-1 0 0,4 24-1,4 13-1409,-1-18-5422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42.61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28 1 24575,'-1'0'0,"0"0"0,0 1 0,0-1 0,0 0 0,0 1 0,0-1 0,1 1 0,-1-1 0,0 1 0,0-1 0,0 1 0,1-1 0,-1 1 0,0 0 0,1-1 0,-1 1 0,1 0 0,-1 0 0,1 0 0,-1-1 0,1 1 0,0 0 0,-1 0 0,1 0 0,0 0 0,-1 0 0,1 1 0,-5 31 0,5-30 0,-5 341 0,7-189 0,-2-149 0,0 3 0,0 0 0,1 0 0,0 0 0,0 0 0,3 9 0,-4-16 0,1 1 0,0-1 0,0 0 0,0 0 0,0 1 0,1-1 0,-1 0 0,0 0 0,1 0 0,0-1 0,-1 1 0,1 0 0,0-1 0,0 1 0,0-1 0,0 1 0,0-1 0,0 0 0,0 0 0,0 0 0,1 0 0,-1 0 0,0 0 0,4 0 0,22 2 0,1-2 0,0 0 0,-1-2 0,33-5 0,-55 6 15,0-1 0,0 0 0,-1 0 0,1-1 0,0 0 0,-1 0 0,10-5 0,-13 6-68,-1 0 0,1 0 0,-1 0 0,1 0 0,-1 0 0,0 0 0,0-1 0,1 1 0,-1-1 0,0 1 0,0-1 0,0 1-1,0-1 1,-1 0 0,1 1 0,0-1 0,-1 0 0,1 0 0,-1 1 0,1-1 0,-1 0 0,0 0 0,0 0 0,0 1 0,0-1 0,0 0 0,-1-3 0,-6-20-6773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43.2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20 24575,'17'0'0,"11"0"0,17 0 0,9-4 0,1-2 0,-5 1 0,-12 1-8191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44.2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11 24575,'5'-4'0,"5"-2"0,1 9 0,-1 8 0,-3 7 0,-2 4 0,-2 8 0,-1 2 0,-2 1 0,0 3 0,-1-1 0,1-1 0,-1-2 0,5-7 0,6-8 0,6-6 0,4-5 0,-1-4-8191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44.74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24575,'0'0'-8191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46.35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0 404 24575,'5'-6'0,"-1"0"0,1 1 0,0-1 0,0 1 0,0 0 0,1 1 0,-1-1 0,1 1 0,0 0 0,1 1 0,8-5 0,19-12 0,-16 7 0,0-1 0,-1-1 0,-1-1 0,27-34 0,-35 41 0,-1-1 0,0-1 0,-1 1 0,0-1 0,-1-1 0,0 1 0,-1-1 0,0 1 0,-1-1 0,3-18 0,-6 27 0,1 0 0,-1 0 0,0 1 0,0-1 0,0 0 0,-1 0 0,1 1 0,-1-1 0,1 0 0,-1 0 0,0 1 0,0-1 0,0 1 0,0-1 0,-1 1 0,1-1 0,-1 1 0,1 0 0,-1 0 0,0 0 0,0 0 0,0 0 0,0 0 0,0 0 0,0 0 0,-1 1 0,1-1 0,0 1 0,-1 0 0,1 0 0,-1 0 0,0 0 0,1 0 0,-1 0 0,0 1 0,1-1 0,-1 1 0,-4 0 0,-1-1 0,-1 1 0,1 0 0,-1 1 0,1 0 0,0 0 0,-1 1 0,1 0 0,0 0 0,0 1 0,0 0 0,-11 6 0,13-5 0,-1 0 0,1 1 0,0 0 0,0 1 0,0-1 0,1 1 0,0 0 0,0 0 0,1 1 0,0 0 0,0-1 0,0 1 0,1 1 0,0-1 0,0 0 0,1 1 0,0-1 0,-2 15 0,1 6 0,1-1 0,2 1 0,1 0 0,4 27 0,-5-48 0,1 0 0,0 0 0,1 1 0,0-1 0,0 0 0,0 0 0,1-1 0,0 1 0,0 0 0,7 9 0,-6-12 0,-1 0 0,1-1 0,0 1 0,-1 0 0,2-1 0,-1 0 0,0 0 0,1-1 0,-1 1 0,1-1 0,0 0 0,0 0 0,0 0 0,0-1 0,7 2 0,30 2 0,1-1 0,0-2 0,75-7 0,-4 0 0,-108 6-80,0-1 0,0 0-1,0 0 1,0-1 0,0 0-1,0 0 1,0 0 0,0-1-1,0 0 1,-1 0 0,1 0 0,-1-1-1,1 1 1,-1-1 0,0-1-1,5-3 1,4-9-6746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47.3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26 1 24575,'0'723'0,"0"-714"-120,-1 25 373,1-33-324,0 0-1,0 0 1,0 1 0,-1-1-1,1 0 1,0 0 0,-1 1-1,1-1 1,-1 0 0,1 0-1,-1 0 1,0 0 0,1 0-1,-1 0 1,0 0 0,0 0-1,0 0 1,0 0 0,0 0-1,-1 1 1,-9-1-6755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5:54.70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2516 24575,'228'2'0,"241"-4"0,-341-4 0,207-35 0,-83-24 0,-103 24 0,93-41 0,-125 39 0,62-37 0,-96 40 0,6-7 0,111-76 0,-105 61 0,177-134 0,-128 87 0,-88 69 0,-3-4 0,-1-1 0,-3-3 0,-1-1 0,-3-3 0,56-85 0,-85 108 0,-1-1 0,-2-1 0,-1-1 0,11-42 0,-14 40 0,2 0 0,2 1 0,25-50 0,69-114 0,-83 157 0,1 2 0,3 1 0,43-47 0,11-13 0,-57 67 0,1 1 0,53-46 0,67-38 0,-129 101 0,-13 9 0,29-18 0,-32 21 0,-1-1 0,1 1 0,-1 0 0,1 0 0,0-1 0,-1 1 0,1 0 0,-1 0 0,1 0 0,-1 0 0,1 0 0,0 0 0,-1 0 0,1 0 0,-1 0 0,1 0 0,0 0 0,-1 0 0,1 0 0,-1 1 0,1-1 0,-1 0 0,1 0 0,-1 1 0,1-1 0,-1 0 0,1 1 0,-1-1 0,1 0 0,-1 1 0,1-1 0,-1 1 0,0-1 0,1 0 0,-1 1 0,0-1 0,1 1 0,-1-1 0,0 1 0,0 0 0,1-1 0,-1 1 0,0-1 0,0 1 0,0-1 0,0 1 0,0 0 0,0-1 0,0 1 0,0-1 0,0 1 0,0 0 0,0-1 0,0 2 0,-1 5 0,0 1 0,0 0 0,-1 0 0,1-1 0,-2 1 0,1-1 0,-1 0 0,0 0 0,-5 9 0,-44 63 0,29-46 0,-101 146 0,106-140 0,12-25 0,0-1 0,-11 19 0,15-30 0,1 0 0,0 0 0,-1 0 0,0 0 0,1 0 0,-1-1 0,0 1 0,0 0 0,0-1 0,0 1 0,0-1 0,0 0 0,0 0 0,0 0 0,-1 0 0,1 0 0,0 0 0,-1 0 0,1-1 0,-3 1 0,2-1 0,1-1 0,0 1 0,0 0 0,0-1 0,0 0 0,0 1 0,0-1 0,0 0 0,0 0 0,0 0 0,0 0 0,0-1 0,1 1 0,-1 0 0,0-1 0,1 1 0,-1-1 0,1 0 0,0 1 0,-1-1 0,0-2 0,-23-47 0,19 37 0,-8-21 0,-2 1 0,-1 1 0,-2 0 0,-30-39 0,25 46 0,-15-20 0,36 42 0,1 0 0,-1 1 0,1-1 0,0 0 0,0 0 0,0-1 0,1 1 0,0 0 0,-2-9 0,3 11 0,0 1 0,0-1 0,1 1 0,-1-1 0,0 1 0,1-1 0,0 1 0,-1-1 0,1 1 0,0 0 0,-1-1 0,1 1 0,0 0 0,0 0 0,0 0 0,0 0 0,0-1 0,1 1 0,-1 1 0,0-1 0,0 0 0,1 0 0,-1 0 0,0 1 0,1-1 0,-1 1 0,1-1 0,-1 1 0,0-1 0,1 1 0,-1 0 0,1 0 0,2 0 0,10-2 0,-1 1 0,25 1 0,-30 0 0,23-2 0,0 0 0,0-3 0,48-12 0,21-3 0,-42 10 3,-27 4-687,44-3 0,-49 8-6142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49.0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1 186 24575,'0'-8'0,"1"0"0,0 1 0,0-1 0,1 1 0,0-1 0,0 1 0,1 0 0,0 0 0,0 0 0,1 0 0,0 0 0,0 1 0,0 0 0,1 0 0,0 0 0,0 0 0,1 1 0,-1 0 0,1 0 0,0 0 0,1 1 0,-1 0 0,12-6 0,-8 5 0,1 0 0,-1 1 0,1 1 0,0-1 0,0 2 0,0-1 0,0 2 0,0-1 0,0 2 0,1-1 0,-1 2 0,0-1 0,0 1 0,0 1 0,19 5 0,-25-5 0,0 0 0,0 1 0,0 0 0,0 0 0,0 0 0,0 0 0,-1 1 0,0 0 0,1 0 0,-2 0 0,1 0 0,0 1 0,-1-1 0,0 1 0,0 0 0,0 0 0,-1 0 0,1 1 0,-1-1 0,0 0 0,-1 1 0,0 0 0,2 9 0,0 13 0,-1 1 0,-1-1 0,-4 47 0,1-30 0,1-32 0,1-1 0,-2 1 0,0-1 0,0 0 0,-1 1 0,-1-1 0,0-1 0,-10 23 0,10-27 0,-1-1 0,1 1 0,-1-1 0,0 0 0,-1 0 0,1 0 0,-1-1 0,0 1 0,-1-2 0,1 1 0,-1-1 0,0 0 0,0 0 0,0 0 0,-9 2 0,-5 0-341,1-1 0,-1 0-1,-26 2 1,18-5-6485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50.8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1 130 24575,'6'-9'0,"1"1"0,0 1 0,1-1 0,0 1 0,0 1 0,0-1 0,11-5 0,6-3 0,36-15 0,-52 26 0,-1 1 0,1 0 0,0 0 0,0 1 0,0 0 0,0 1 0,0 0 0,0 0 0,1 1 0,-1 0 0,18 3 0,-20-2 0,-1 1 0,0 0 0,0 0 0,0 0 0,0 1 0,-1 0 0,1 0 0,-1 1 0,1-1 0,-1 1 0,0 0 0,-1 1 0,1-1 0,-1 1 0,0 0 0,0 0 0,6 10 0,0 4-25,-1 0 0,12 40 1,-10-26-1267,-2-11-5535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52.1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229 1 24575,'-9'0'0,"-7"0"0,-9 0 0,-5 4 0,-2 6 0,5 6 0,3 4 0,0 3 0,1 2 0,4-3-8191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33:01.44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80 743 24575,'-1'-10'0,"0"1"0,-1-1 0,0 1 0,-1 0 0,0 0 0,0 0 0,-10-17 0,-7-21 0,11 14 0,2 0 0,1 0 0,-3-56 0,12-103 0,-2 185 0,0 0 0,0 1 0,0-1 0,1 1 0,0-1 0,0 1 0,1 0 0,0 0 0,0 0 0,0 0 0,1 1 0,-1-1 0,1 1 0,1 0 0,-1 0 0,1 0 0,0 1 0,0 0 0,10-7 0,6-1 0,0 1 0,1 1 0,1 0 0,26-6 0,-11 3 0,-8 4 0,-1 2 0,1 1 0,1 2 0,-1 0 0,1 2 0,-1 2 0,54 5 0,-75-3 0,-1-1 0,1 1 0,-1 1 0,1 0 0,-1 0 0,0 1 0,0-1 0,-1 2 0,1-1 0,-1 1 0,0 0 0,0 1 0,-1 0 0,1 0 0,5 7 0,1 3 0,0 1 0,0 0 0,-2 1 0,0 0 0,10 24 0,-13-20 0,0 0 0,-2 1 0,0 0 0,-1 0 0,-1 0 0,0 26 0,-5 146 0,-2-94 0,3-81 0,-1-1 0,0 1 0,-1-1 0,-2 0 0,-6 24 0,6-34 0,0 1 0,0 0 0,-1-1 0,0 0 0,-1 0 0,0 0 0,-1-1 0,1 1 0,-2-2 0,1 1 0,-11 8 0,-46 32 0,-88 52 0,126-84 0,0 1 0,1 2 0,-22 20 0,40-31 0,-1-1 0,1 1 0,0 0 0,1 1 0,0-1 0,1 1 0,-1 1 0,2-1 0,-1 1 0,1-1 0,1 1 0,-4 15 0,2 3-119,0-8-37,1 1 0,1 0 1,1 0-1,0 0 0,2 0 0,0 0 1,4 22-1,2-25-6670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33:02.980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20 5 24575,'-8'0'0,"-4"-4"0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34:24.58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30 24575,'11'-1'0,"-1"0"0,1-1 0,17-5 0,21-3 0,355 2 0,-256 10 0,560 46 0,-634-36 0,74 23 0,-73-16 0,-75-19 0,306 81 0,-73-25 0,-62-17 0,-142-30 0,0 2 0,41 21 0,-39-17 0,54 19 0,-58-25 0,-1 1 0,0 1 0,0 1 0,-1 1 0,0 2 0,-2 0 0,34 28 0,-42-30 0,225 200 0,-201-175 0,32 31 0,104 130 0,89 215 0,-254-396 0,-1 1 0,-1 0 0,0 0 0,-2 0 0,6 26 0,-5-24 0,0-1 0,2 0 0,1 0 0,0 0 0,1-1 0,1-1 0,19 23 0,4 9 0,9 9 0,2-2 0,3-1 0,107 93 0,-124-125 0,1-1 0,1-2 0,63 30 0,-19-11 0,-43-23 0,52 18 0,-55-23 0,-1 0 0,49 29 0,-56-28 0,1-1 0,1-1 0,52 14 0,-50-17 0,0 1 0,-1 2 0,41 21 0,-52-21 0,20 11 0,-35-21 0,1 0 0,0 0 0,0 0 0,0 0 0,0-1 0,0 1 0,0-1 0,0 1 0,0-1 0,0 0 0,0 0 0,0 0 0,0 0 0,4 0 0,-5-1 0,0 1 0,0-1 0,0 1 0,-1-1 0,1 0 0,0 1 0,0-1 0,-1 0 0,1 0 0,0 0 0,-1 1 0,1-1 0,-1 0 0,1 0 0,-1 0 0,0 0 0,1 0 0,-1 0 0,0 0 0,1 0 0,-1 0 0,0 0 0,0 0 0,0 0 0,0 0 0,0 0 0,0 0 0,0 0 0,-1 0 0,1 0 0,0 0 0,-1-1 0,-11-35 0,12 35 0,-13-24 0,-2 0 0,0 1 0,-1 1 0,-2 0 0,-37-39 0,-23-31 0,72 86 0,2 0 0,-2 1 0,1 0 0,-1 0 0,0 0 0,0 0 0,0 1 0,-1 0 0,0 1 0,-12-8 0,18 13 0,0-1 0,-1 1 0,1 0 0,0 0 0,0 0 0,0 0 0,0 0 0,0 0 0,-1 0 0,1 0 0,0 0 0,0 0 0,0 0 0,0 1 0,0-1 0,0 1 0,0-1 0,0 0 0,0 1 0,0 0 0,0-1 0,0 1 0,0 0 0,0-1 0,0 1 0,0 0 0,1 0 0,-1 0 0,0 0 0,1 0 0,-1 0 0,0 1 0,-16 36 0,16-36 0,-14 46 0,2 1 0,2 1 0,-5 68 0,-8 9 0,24-125 0,0-1 0,0 0 0,0 1 0,0-1 0,0 0 0,0 1 0,0-1 0,0 0 0,0 0 0,0 1 0,1-1 0,-1 0 0,1 1 0,-1-1 0,1 0 0,-1 0 0,1 0 0,0 0 0,0 0 0,-1 1 0,1-1 0,0 0 0,0-1 0,0 1 0,0 0 0,0 0 0,0 0 0,0-1 0,1 1 0,-1 0 0,0-1 0,0 1 0,0-1 0,1 1 0,-1-1 0,0 0 0,1 0 0,-1 1 0,0-1 0,0 0 0,1 0 0,-1 0 0,0 0 0,1-1 0,-1 1 0,2-1 0,9-1 0,0 0 0,-1-2 0,1 1 0,12-7 0,-10 4 0,14-4-116,-7 1-196,1 1 0,0 2-1,42-8 1,-42 12-6514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10.4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262 24 24575,'25'-7'0,"-21"1"0,-17-1 0,9 6 0,0 1 0,-1-1 0,1 0 0,0 1 0,-1 0 0,1 0 0,0 0 0,0 1 0,-1-1 0,1 1 0,0 0 0,0 0 0,0 1 0,-1-1 0,2 1 0,-1 0 0,0 0 0,0 0 0,1 1 0,-1-1 0,1 1 0,-1 0 0,1 0 0,0 0 0,0 0 0,1 0 0,-1 1 0,1-1 0,-1 1 0,-2 6 0,0 2 0,-1 1 0,2 0 0,0-1 0,0 2 0,1-1 0,1 0 0,0 0 0,0 24 0,2-24 0,0 0 0,1 0 0,0 0 0,1 0 0,1 0 0,0 0 0,1 0 0,6 14 0,-6-19 0,1 0 0,0 0 0,0 0 0,0 0 0,1-1 0,1 0 0,-1 0 0,1-1 0,0 0 0,1 0 0,-1-1 0,12 7 0,-7-7 0,0 0 0,1 0 0,0-1 0,0 0 0,13 1 0,-13-3 0,-1 1 0,1 1 0,-1-1 0,0 2 0,15 7 0,-24-10 0,1 0 0,-1 1 0,0-1 0,0 1 0,0 0 0,0 0 0,0 0 0,0 1 0,-1-1 0,0 0 0,0 1 0,0 0 0,0-1 0,0 1 0,-1 0 0,1 0 0,-1 0 0,0 0 0,-1 0 0,2 7 0,-1-6 0,-1 0 0,1 1 0,-1-1 0,0 0 0,0 0 0,-1 1 0,1-1 0,-1 0 0,0 0 0,0 0 0,-1 0 0,0 0 0,0 0 0,0 0 0,0 0 0,-1-1 0,0 1 0,0-1 0,0 0 0,0 0 0,-1 0 0,1 0 0,-1-1 0,0 1 0,0-1 0,-1 0 0,1 0 0,-1-1 0,1 1 0,-1-1 0,0 0 0,0 0 0,0 0 0,0-1 0,-8 1 0,-10 3 0,-2-1 0,1-1 0,-40-1 0,-74-10 0,134 8 6,0 0-1,0-1 1,0 1-1,0-1 0,0 0 1,0-1-1,0 1 1,0-1-1,0 0 1,1 1-1,-1-2 1,1 1-1,-1 0 0,1-1 1,0 1-1,0-1 1,0 0-1,0 0 1,1 0-1,-1-1 1,-1-3-1,1 2-98,1 0 0,0 0 1,0 0-1,1 0 0,0-1 0,0 1 0,0-1 0,0 1 1,1-1-1,0 1 0,0-1 0,0 1 0,1-1 1,0 1-1,2-7 0,3-9-6733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11.6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224 83 24575,'-3'-3'0,"-1"0"0,0 1 0,0 0 0,1 0 0,-1 0 0,0 0 0,-1 0 0,1 1 0,0 0 0,0 0 0,-1 0 0,1 0 0,0 1 0,-1 0 0,1 0 0,-1 0 0,1 0 0,0 1 0,-1-1 0,1 1 0,0 0 0,-1 0 0,1 1 0,0 0 0,0-1 0,0 1 0,0 0 0,1 1 0,-1-1 0,0 1 0,1 0 0,0 0 0,-1 0 0,1 0 0,-4 6 0,2 1 0,0 0 0,1 1 0,0 0 0,0 0 0,1 0 0,0 0 0,1 0 0,1 1 0,0-1 0,0 18 0,0-9 0,0 0 0,-7 25 0,7-38 0,-9 28 0,3 1 0,1-1 0,-3 55 0,9-81 0,0 1 0,1 0 0,-1 0 0,2 0 0,0-1 0,0 1 0,1-1 0,0 1 0,0-1 0,1 0 0,0 0 0,1-1 0,0 1 0,0-1 0,1 0 0,0 0 0,1-1 0,7 8 0,-8-10 0,0-1 0,0 1 0,0-1 0,1-1 0,-1 1 0,1-1 0,0-1 0,0 1 0,0-1 0,0 0 0,0 0 0,1-1 0,-1 0 0,1-1 0,12 0 0,-14 0 0,0-1 0,0 0 0,0 0 0,0 0 0,0-1 0,0 0 0,-1 0 0,1 0 0,0-1 0,-1 0 0,0 0 0,1-1 0,-1 1 0,-1-1 0,1 0 0,-1 0 0,1-1 0,-1 1 0,4-7 0,3-7 0,-1 0 0,-1 0 0,-1-1 0,-1 0 0,0 0 0,-1-1 0,-1 0 0,-1 0 0,1-26 0,0-25 0,-8-96 0,0 59 0,3 96 0,1 3 0,-1 1 0,-1-1 0,1 1 0,-1 0 0,-4-13 0,4 19 0,0 0 0,0-1 0,0 1 0,0 0 0,-1-1 0,1 1 0,-1 0 0,1 0 0,-1 0 0,0 0 0,0 1 0,0-1 0,0 0 0,0 1 0,0-1 0,0 1 0,-1 0 0,1 0 0,-1 0 0,1 0 0,-5-1 0,-3-1-136,0 1-1,0 0 1,0 1-1,0 0 1,0 1-1,0 0 1,0 1-1,0 0 0,-17 4 1,7 2-6690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13.23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299 82 24575,'0'-3'0,"0"0"0,0 0 0,0 0 0,0 0 0,-1 0 0,1 0 0,-1 0 0,0 0 0,0 0 0,0 0 0,0 0 0,0 0 0,-1 1 0,1-1 0,-1 0 0,-3-3 0,2 3 0,-1 1 0,1 0 0,-1 0 0,1 0 0,-1 0 0,0 0 0,0 1 0,1 0 0,-1 0 0,0 0 0,0 0 0,-6 0 0,-26-3 0,1 2 0,0 1 0,-40 4 0,73-3 0,0 0 0,0 0 0,0 0 0,0 1 0,0-1 0,0 1 0,0-1 0,0 1 0,0 0 0,0-1 0,0 1 0,0 0 0,0 1 0,1-1 0,-1 0 0,0 0 0,1 1 0,-1-1 0,1 1 0,-1-1 0,1 1 0,0-1 0,-2 4 0,2-3 0,1 1 0,-1 0 0,1 0 0,0 0 0,0-1 0,0 1 0,0 0 0,0 0 0,0 0 0,1-1 0,-1 1 0,1 0 0,0 0 0,0-1 0,0 1 0,0-1 0,2 4 0,16 26 0,1-1 0,1-1 0,47 50 0,-51-62 0,1-1 0,26 18 0,-24-20 0,30 32 0,-43-41 0,-1 1 0,-1 1 0,1-1 0,-1 1 0,-1 0 0,0 0 0,0 1 0,4 12 0,-5-13 0,-1 1 0,0-1 0,0 1 0,-1 0 0,0 0 0,-1-1 0,0 16 0,-1-21 0,1 0 0,-1 0 0,1-1 0,-1 1 0,0 0 0,0 0 0,0 0 0,-1-1 0,1 1 0,-1-1 0,1 1 0,-1-1 0,0 1 0,0-1 0,0 0 0,0 0 0,0 0 0,0 0 0,-1 0 0,1-1 0,-1 1 0,1-1 0,-1 1 0,0-1 0,-5 2 0,2-1 0,0 0 0,0 0 0,0-1 0,-1 1 0,1-2 0,0 1 0,-1 0 0,1-1 0,0 0 0,-1-1 0,1 0 0,0 0 0,0 0 0,0 0 0,-1-1 0,1 0 0,1-1 0,-1 1 0,0-1 0,1 0 0,-1 0 0,1-1 0,0 0 0,0 0 0,0 0 0,0 0 0,1-1 0,0 0 0,0 0 0,0 0 0,-4-9 0,-11-18-1365,5 1-5461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467 27 24575,'-5'-3'0,"0"0"0,-1 0 0,1 1 0,-1 0 0,0 0 0,0 0 0,0 0 0,0 1 0,0 0 0,0 1 0,0-1 0,-8 1 0,3-1 0,-16-1 0,-1 1 0,0 0 0,0 3 0,-27 3 0,45-3 0,1 0 0,-1 1 0,1 0 0,0 0 0,0 1 0,0 0 0,1 0 0,-1 1 0,1 1 0,0-1 0,0 1 0,1 0 0,0 1 0,0 0 0,-7 8 0,6-2 0,0 0 0,1 0 0,0 0 0,1 1 0,0 0 0,1 0 0,1 1 0,0-1 0,1 1 0,-1 21 0,1-8 0,2-1 0,2 1 0,0 0 0,9 47 0,-9-66 0,2 1 0,-1-1 0,1 0 0,1-1 0,-1 1 0,2 0 0,-1-1 0,1 0 0,0 0 0,1-1 0,0 1 0,0-1 0,0 0 0,1-1 0,8 7 0,-8-8 0,0-1 0,0 0 0,1 0 0,-1 0 0,1-1 0,0 0 0,0-1 0,0 0 0,0 0 0,0-1 0,1 0 0,-1 0 0,0-1 0,1 0 0,-1 0 0,0-1 0,12-2 0,-13 1 0,1 0 0,-1 0 0,1-1 0,-1 0 0,0 0 0,0 0 0,-1-1 0,1-1 0,-1 1 0,1-1 0,-1 0 0,-1 0 0,1 0 0,-1-1 0,9-12 0,-8 9 0,-1 1 0,-1-1 0,0 0 0,0-1 0,0 1 0,-1 0 0,-1-1 0,1 0 0,-2 0 0,1 0 0,-1 0 0,-1-11 0,-4-70 0,0 39 0,5-58 0,0 103 0,0 0 0,0 1 0,1-1 0,0 0 0,0 0 0,1 1 0,4-9 0,-5 13 0,-1-1 0,0 1 0,1-1 0,-1 1 0,1 0 0,0 0 0,-1 0 0,1 0 0,0 0 0,0 0 0,0 1 0,1-1 0,-1 1 0,0-1 0,1 1 0,-1 0 0,1 0 0,-1 0 0,1 0 0,0 0 0,2 0 0,-3 1 0,-1 0 0,1 1 0,-1-1 0,0 1 0,1-1 0,-1 1 0,0-1 0,1 1 0,-1 0 0,0-1 0,0 1 0,0 0 0,0 0 0,1 0 0,-1 0 0,-1 0 0,1 0 0,0 0 0,0 0 0,0 1 0,0-1 0,-1 0 0,1 1 0,-1-1 0,1 0 0,-1 1 0,1-1 0,-1 0 0,0 3 0,8 44 0,-8-45 0,-1 137 0,0 0 0,2-133 0,0-1 0,0 0 0,1 0 0,0 0 0,0 0 0,0 0 0,1 0 0,0-1 0,0 1 0,1-1 0,-1 0 0,1 0 0,0 0 0,0 0 0,1-1 0,-1 1 0,8 4 0,-4-4 0,-1 0 0,0 0 0,1-1 0,0 0 0,0 0 0,0-1 0,1 0 0,-1-1 0,1 1 0,-1-2 0,1 1 0,10-1 0,-17-1-39,0 0 0,0 0 0,1 0 0,-1 0 0,0-1 0,0 0 0,1 1 0,-1-1 0,0 0 0,0 0 0,0 0 0,0 0 0,0 0 0,0 0 0,0-1 0,-1 1 0,1-1 0,0 1 0,-1-1 0,1 0 0,-1 0 0,1 0 0,-1 1 0,0-1 0,0 0 0,0-1 0,0 1 0,0 0 0,-1 0 0,1 0 0,0 0 0,-1-1 0,0 1 0,1-4 0,2-19-6787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17.42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 0 24575,'-1'129'0,"3"143"0,-2-263 0,0-4 0,-1 0 0,2 1 0,-1-1 0,0 0 0,1 0 0,0 1 0,1-1 0,-1 0 0,1 0 0,0 0 0,3 6 0,-4-11 0,-1-1 0,1 1 0,0 0 0,-1-1 0,1 1 0,0 0 0,-1-1 0,1 1 0,-1-1 0,1 1 0,-1-1 0,1 1 0,-1-1 0,1 1 0,-1-1 0,0 0 0,1 1 0,-1-1 0,0 0 0,1 1 0,-1-1 0,0 0 0,0 1 0,1-2 0,8-21 0,22-92 0,-25 87 0,0 1 0,2 0 0,1 0 0,1 1 0,2 0 0,20-34 0,-29 55 0,1 1 0,0-1 0,0 1 0,0-1 0,1 1 0,-1 0 0,1 1 0,0-1 0,0 1 0,1 0 0,-1 0 0,0 1 0,1 0 0,0 0 0,-1 0 0,1 0 0,0 1 0,0 0 0,0 0 0,0 1 0,0 0 0,0 0 0,0 0 0,0 1 0,0-1 0,0 2 0,0-1 0,0 1 0,0-1 0,-1 2 0,1-1 0,-1 0 0,1 1 0,-1 0 0,0 1 0,0-1 0,0 1 0,-1 0 0,1 0 0,-1 0 0,0 1 0,0-1 0,-1 1 0,1 0 0,-1 0 0,0 1 0,0-1 0,3 11 0,4 19 0,-2 0 0,-1 0 0,-2 1 0,-1 0 0,-2 63 0,0-4 0,-1-88 20,-1 1 0,1-1 0,1 0 0,-1 0 0,5 11 0,-5-15-94,0-1-1,0 0 1,0 0 0,0 0 0,1 1-1,-1-1 1,1 0 0,-1-1 0,1 1-1,0 0 1,0 0 0,-1-1 0,1 1-1,0-1 1,1 1 0,-1-1 0,0 0-1,0 0 1,5 1 0,12 1-6752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7T09:28:19.2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 1 24575,'-1'146'0,"3"164"0,16-102 0,-10-139 0,18 87 0,-3-20 0,-21-120 0,1-1 0,0 1 0,1-1 0,0 0 0,1 0 0,11 23 0,-16-38 0,0 0 0,0 0 0,0 0 0,0 1 0,0-1 0,1 0 0,-1 0 0,0 0 0,0 0 0,0 1 0,0-1 0,0 0 0,0 0 0,0 0 0,0 0 0,0 0 0,1 0 0,-1 1 0,0-1 0,0 0 0,0 0 0,0 0 0,0 0 0,1 0 0,-1 0 0,0 0 0,0 0 0,0 0 0,0 0 0,1 0 0,-1 0 0,0 0 0,0 0 0,0 0 0,0 0 0,1 0 0,-1 0 0,0 0 0,0 0 0,0 0 0,1 0 0,-1 0 0,0 0 0,0 0 0,0 0 0,0 0 0,0 0 0,1 0 0,-1-1 0,4-10 0,0-18 0,-4-159 0,0-17 0,1 201 0,-1-1 0,1 0 0,0 1 0,1-1 0,-1 1 0,1 0 0,0-1 0,0 1 0,0 0 0,0 0 0,1 0 0,0 0 0,0 1 0,0-1 0,0 1 0,0 0 0,1 0 0,-1 0 0,1 0 0,0 0 0,0 1 0,0 0 0,0 0 0,1 0 0,-1 0 0,0 0 0,1 1 0,-1 0 0,1 0 0,0 0 0,-1 1 0,1 0 0,0-1 0,-1 2 0,1-1 0,-1 0 0,1 1 0,0 0 0,-1 0 0,1 0 0,6 3 0,-7-1 0,0-1 0,0 1 0,0 0 0,0 0 0,-1 0 0,1 0 0,-1 0 0,1 1 0,-1 0 0,0 0 0,-1 0 0,1 0 0,-1 0 0,0 0 0,2 5 0,4 11 0,-1 0 0,5 22 0,-9-31 0,4 24 0,-2 0 0,2 62 0,-7-69 0,2 0 0,1-1 0,1 1 0,1-1 0,13 41 0,-16-65 7,-1 1-1,1 0 0,0-1 0,0 0 1,0 1-1,1-1 0,-1 0 1,1 0-1,-1 0 0,1 0 1,0-1-1,0 1 0,0-1 0,1 0 1,-1 0-1,1 0 0,-1 0 1,8 2-1,-1-1-254,0-1 1,1 0-1,-1-1 1,1 0-1,18-1 1,-3-1-6579</inkml:trace>
</inkml:ink>
</file>

<file path=ppt/media/image1.jpe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jp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49EA1-B844-47E1-AFBA-9A6314F3A7DF}" type="datetimeFigureOut">
              <a:rPr lang="vi-VN" smtClean="0"/>
              <a:t>11/06/2023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84D40-CE91-4B08-AE5E-849305B5DB75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60522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E84D40-CE91-4B08-AE5E-849305B5DB75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32597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31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29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57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464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803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9088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6531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6981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21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502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12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2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621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512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44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45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66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E2FDFB2-D567-4868-9D2E-214638217B47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B371C95-F60F-4EC1-A05E-E0B767D78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044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9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12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6.png"/><Relationship Id="rId5" Type="http://schemas.openxmlformats.org/officeDocument/2006/relationships/customXml" Target="../ink/ink2.xml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image" Target="../media/image20.png"/><Relationship Id="rId21" Type="http://schemas.openxmlformats.org/officeDocument/2006/relationships/customXml" Target="../ink/ink11.xml"/><Relationship Id="rId42" Type="http://schemas.openxmlformats.org/officeDocument/2006/relationships/image" Target="../media/image28.png"/><Relationship Id="rId47" Type="http://schemas.openxmlformats.org/officeDocument/2006/relationships/customXml" Target="../ink/ink24.xml"/><Relationship Id="rId63" Type="http://schemas.openxmlformats.org/officeDocument/2006/relationships/image" Target="../media/image38.png"/><Relationship Id="rId68" Type="http://schemas.openxmlformats.org/officeDocument/2006/relationships/customXml" Target="../ink/ink35.xml"/><Relationship Id="rId7" Type="http://schemas.openxmlformats.org/officeDocument/2006/relationships/customXml" Target="../ink/ink4.xml"/><Relationship Id="rId2" Type="http://schemas.openxmlformats.org/officeDocument/2006/relationships/image" Target="../media/image1.jpeg"/><Relationship Id="rId16" Type="http://schemas.openxmlformats.org/officeDocument/2006/relationships/image" Target="../media/image15.png"/><Relationship Id="rId29" Type="http://schemas.openxmlformats.org/officeDocument/2006/relationships/customXml" Target="../ink/ink15.xml"/><Relationship Id="rId11" Type="http://schemas.openxmlformats.org/officeDocument/2006/relationships/customXml" Target="../ink/ink6.xml"/><Relationship Id="rId24" Type="http://schemas.openxmlformats.org/officeDocument/2006/relationships/image" Target="../media/image19.png"/><Relationship Id="rId32" Type="http://schemas.openxmlformats.org/officeDocument/2006/relationships/image" Target="../media/image23.png"/><Relationship Id="rId37" Type="http://schemas.openxmlformats.org/officeDocument/2006/relationships/customXml" Target="../ink/ink19.xml"/><Relationship Id="rId40" Type="http://schemas.openxmlformats.org/officeDocument/2006/relationships/image" Target="../media/image27.png"/><Relationship Id="rId45" Type="http://schemas.openxmlformats.org/officeDocument/2006/relationships/customXml" Target="../ink/ink23.xml"/><Relationship Id="rId53" Type="http://schemas.openxmlformats.org/officeDocument/2006/relationships/customXml" Target="../ink/ink27.xml"/><Relationship Id="rId58" Type="http://schemas.openxmlformats.org/officeDocument/2006/relationships/customXml" Target="../ink/ink30.xml"/><Relationship Id="rId66" Type="http://schemas.openxmlformats.org/officeDocument/2006/relationships/customXml" Target="../ink/ink34.xml"/><Relationship Id="rId5" Type="http://schemas.openxmlformats.org/officeDocument/2006/relationships/customXml" Target="../ink/ink3.xml"/><Relationship Id="rId61" Type="http://schemas.openxmlformats.org/officeDocument/2006/relationships/image" Target="../media/image37.png"/><Relationship Id="rId19" Type="http://schemas.openxmlformats.org/officeDocument/2006/relationships/customXml" Target="../ink/ink10.xml"/><Relationship Id="rId14" Type="http://schemas.openxmlformats.org/officeDocument/2006/relationships/image" Target="../media/image14.png"/><Relationship Id="rId22" Type="http://schemas.openxmlformats.org/officeDocument/2006/relationships/image" Target="../media/image18.png"/><Relationship Id="rId27" Type="http://schemas.openxmlformats.org/officeDocument/2006/relationships/customXml" Target="../ink/ink14.xml"/><Relationship Id="rId30" Type="http://schemas.openxmlformats.org/officeDocument/2006/relationships/image" Target="../media/image22.png"/><Relationship Id="rId35" Type="http://schemas.openxmlformats.org/officeDocument/2006/relationships/customXml" Target="../ink/ink18.xml"/><Relationship Id="rId43" Type="http://schemas.openxmlformats.org/officeDocument/2006/relationships/customXml" Target="../ink/ink22.xml"/><Relationship Id="rId48" Type="http://schemas.openxmlformats.org/officeDocument/2006/relationships/image" Target="../media/image31.png"/><Relationship Id="rId56" Type="http://schemas.openxmlformats.org/officeDocument/2006/relationships/customXml" Target="../ink/ink29.xml"/><Relationship Id="rId64" Type="http://schemas.openxmlformats.org/officeDocument/2006/relationships/customXml" Target="../ink/ink33.xml"/><Relationship Id="rId69" Type="http://schemas.openxmlformats.org/officeDocument/2006/relationships/image" Target="../media/image41.png"/><Relationship Id="rId8" Type="http://schemas.openxmlformats.org/officeDocument/2006/relationships/image" Target="../media/image11.png"/><Relationship Id="rId51" Type="http://schemas.openxmlformats.org/officeDocument/2006/relationships/customXml" Target="../ink/ink26.xml"/><Relationship Id="rId3" Type="http://schemas.openxmlformats.org/officeDocument/2006/relationships/image" Target="../media/image2.png"/><Relationship Id="rId12" Type="http://schemas.openxmlformats.org/officeDocument/2006/relationships/image" Target="../media/image13.png"/><Relationship Id="rId17" Type="http://schemas.openxmlformats.org/officeDocument/2006/relationships/customXml" Target="../ink/ink9.xml"/><Relationship Id="rId25" Type="http://schemas.openxmlformats.org/officeDocument/2006/relationships/customXml" Target="../ink/ink13.xml"/><Relationship Id="rId33" Type="http://schemas.openxmlformats.org/officeDocument/2006/relationships/customXml" Target="../ink/ink17.xml"/><Relationship Id="rId38" Type="http://schemas.openxmlformats.org/officeDocument/2006/relationships/image" Target="../media/image26.png"/><Relationship Id="rId46" Type="http://schemas.openxmlformats.org/officeDocument/2006/relationships/image" Target="../media/image30.png"/><Relationship Id="rId59" Type="http://schemas.openxmlformats.org/officeDocument/2006/relationships/image" Target="../media/image36.png"/><Relationship Id="rId67" Type="http://schemas.openxmlformats.org/officeDocument/2006/relationships/image" Target="../media/image40.png"/><Relationship Id="rId20" Type="http://schemas.openxmlformats.org/officeDocument/2006/relationships/image" Target="../media/image17.png"/><Relationship Id="rId41" Type="http://schemas.openxmlformats.org/officeDocument/2006/relationships/customXml" Target="../ink/ink21.xml"/><Relationship Id="rId54" Type="http://schemas.openxmlformats.org/officeDocument/2006/relationships/customXml" Target="../ink/ink28.xml"/><Relationship Id="rId62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png"/><Relationship Id="rId15" Type="http://schemas.openxmlformats.org/officeDocument/2006/relationships/customXml" Target="../ink/ink8.xml"/><Relationship Id="rId23" Type="http://schemas.openxmlformats.org/officeDocument/2006/relationships/customXml" Target="../ink/ink12.xml"/><Relationship Id="rId28" Type="http://schemas.openxmlformats.org/officeDocument/2006/relationships/image" Target="../media/image21.png"/><Relationship Id="rId36" Type="http://schemas.openxmlformats.org/officeDocument/2006/relationships/image" Target="../media/image25.png"/><Relationship Id="rId49" Type="http://schemas.openxmlformats.org/officeDocument/2006/relationships/customXml" Target="../ink/ink25.xml"/><Relationship Id="rId57" Type="http://schemas.openxmlformats.org/officeDocument/2006/relationships/image" Target="../media/image35.png"/><Relationship Id="rId10" Type="http://schemas.openxmlformats.org/officeDocument/2006/relationships/image" Target="../media/image12.png"/><Relationship Id="rId31" Type="http://schemas.openxmlformats.org/officeDocument/2006/relationships/customXml" Target="../ink/ink16.xml"/><Relationship Id="rId44" Type="http://schemas.openxmlformats.org/officeDocument/2006/relationships/image" Target="../media/image29.png"/><Relationship Id="rId52" Type="http://schemas.openxmlformats.org/officeDocument/2006/relationships/image" Target="../media/image33.png"/><Relationship Id="rId60" Type="http://schemas.openxmlformats.org/officeDocument/2006/relationships/customXml" Target="../ink/ink31.xml"/><Relationship Id="rId65" Type="http://schemas.openxmlformats.org/officeDocument/2006/relationships/image" Target="../media/image39.png"/><Relationship Id="rId4" Type="http://schemas.openxmlformats.org/officeDocument/2006/relationships/image" Target="../media/image10.png"/><Relationship Id="rId9" Type="http://schemas.openxmlformats.org/officeDocument/2006/relationships/customXml" Target="../ink/ink5.xml"/><Relationship Id="rId13" Type="http://schemas.openxmlformats.org/officeDocument/2006/relationships/customXml" Target="../ink/ink7.xml"/><Relationship Id="rId18" Type="http://schemas.openxmlformats.org/officeDocument/2006/relationships/image" Target="../media/image16.png"/><Relationship Id="rId39" Type="http://schemas.openxmlformats.org/officeDocument/2006/relationships/customXml" Target="../ink/ink20.xml"/><Relationship Id="rId34" Type="http://schemas.openxmlformats.org/officeDocument/2006/relationships/image" Target="../media/image24.png"/><Relationship Id="rId50" Type="http://schemas.openxmlformats.org/officeDocument/2006/relationships/image" Target="../media/image32.png"/><Relationship Id="rId55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9C6CEA-E657-4293-B317-273CFBD4DA51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353908" y="1165508"/>
          <a:ext cx="11422628" cy="534163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86628">
                  <a:extLst>
                    <a:ext uri="{9D8B030D-6E8A-4147-A177-3AD203B41FA5}">
                      <a16:colId xmlns:a16="http://schemas.microsoft.com/office/drawing/2014/main" val="3616660013"/>
                    </a:ext>
                  </a:extLst>
                </a:gridCol>
                <a:gridCol w="2124000">
                  <a:extLst>
                    <a:ext uri="{9D8B030D-6E8A-4147-A177-3AD203B41FA5}">
                      <a16:colId xmlns:a16="http://schemas.microsoft.com/office/drawing/2014/main" val="1365987205"/>
                    </a:ext>
                  </a:extLst>
                </a:gridCol>
                <a:gridCol w="3096000">
                  <a:extLst>
                    <a:ext uri="{9D8B030D-6E8A-4147-A177-3AD203B41FA5}">
                      <a16:colId xmlns:a16="http://schemas.microsoft.com/office/drawing/2014/main" val="2986545332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927051534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1620131885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747994894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416540992"/>
                    </a:ext>
                  </a:extLst>
                </a:gridCol>
              </a:tblGrid>
              <a:tr h="272323">
                <a:tc rowSpan="2">
                  <a:txBody>
                    <a:bodyPr/>
                    <a:lstStyle/>
                    <a:p>
                      <a:pPr algn="ctr"/>
                      <a:r>
                        <a:rPr lang="en-GB" sz="1800" dirty="0" err="1">
                          <a:solidFill>
                            <a:schemeClr val="tx1"/>
                          </a:solidFill>
                        </a:rPr>
                        <a:t>Stt</a:t>
                      </a:r>
                      <a:endParaRPr lang="en-GB" sz="1800" dirty="0">
                        <a:solidFill>
                          <a:schemeClr val="tx1"/>
                        </a:solidFill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GB" sz="1800" dirty="0" err="1">
                          <a:solidFill>
                            <a:schemeClr val="tx1"/>
                          </a:solidFill>
                        </a:rPr>
                        <a:t>Nội</a:t>
                      </a:r>
                      <a:r>
                        <a:rPr lang="en-GB" sz="1800" dirty="0">
                          <a:solidFill>
                            <a:schemeClr val="tx1"/>
                          </a:solidFill>
                        </a:rPr>
                        <a:t> dung </a:t>
                      </a: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tabLst/>
                      </a:pPr>
                      <a:r>
                        <a:rPr lang="en-GB" sz="1800" dirty="0" err="1">
                          <a:solidFill>
                            <a:schemeClr val="tx1"/>
                          </a:solidFill>
                        </a:rPr>
                        <a:t>Hoạt</a:t>
                      </a:r>
                      <a:r>
                        <a:rPr lang="en-GB" sz="1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sz="1800" dirty="0" err="1">
                          <a:solidFill>
                            <a:schemeClr val="tx1"/>
                          </a:solidFill>
                        </a:rPr>
                        <a:t>động</a:t>
                      </a:r>
                      <a:r>
                        <a:rPr lang="en-GB" sz="1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sz="1800" dirty="0" err="1">
                          <a:solidFill>
                            <a:schemeClr val="tx1"/>
                          </a:solidFill>
                        </a:rPr>
                        <a:t>chính</a:t>
                      </a:r>
                      <a:endParaRPr lang="en-GB" sz="1800" dirty="0">
                        <a:solidFill>
                          <a:schemeClr val="tx1"/>
                        </a:solidFill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bg1"/>
                          </a:solidFill>
                        </a:rPr>
                        <a:t>2022</a:t>
                      </a: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1200" dirty="0">
                        <a:solidFill>
                          <a:schemeClr val="bg1"/>
                        </a:solidFill>
                      </a:endParaRPr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0589690"/>
                  </a:ext>
                </a:extLst>
              </a:tr>
              <a:tr h="257196">
                <a:tc vMerge="1">
                  <a:txBody>
                    <a:bodyPr/>
                    <a:lstStyle/>
                    <a:p>
                      <a:pPr algn="ctr"/>
                      <a:endParaRPr lang="en-GB" sz="1200" dirty="0">
                        <a:solidFill>
                          <a:schemeClr val="bg1"/>
                        </a:solidFill>
                      </a:endParaRPr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GB" sz="1200" dirty="0">
                        <a:solidFill>
                          <a:schemeClr val="bg1"/>
                        </a:solidFill>
                      </a:endParaRPr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kern="0" noProof="0" dirty="0" err="1">
                          <a:solidFill>
                            <a:schemeClr val="bg1"/>
                          </a:solidFill>
                          <a:latin typeface="Bosch Office Sans"/>
                          <a:ea typeface="+mn-ea"/>
                          <a:cs typeface="+mn-cs"/>
                        </a:rPr>
                        <a:t>Tháng</a:t>
                      </a:r>
                      <a:r>
                        <a:rPr lang="en-GB" sz="1400" kern="0" noProof="0" dirty="0">
                          <a:solidFill>
                            <a:schemeClr val="bg1"/>
                          </a:solidFill>
                          <a:latin typeface="Bosch Office Sans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400" kern="0" noProof="0" dirty="0">
                          <a:solidFill>
                            <a:schemeClr val="bg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9</a:t>
                      </a:r>
                      <a:endParaRPr lang="en-GB" sz="1400" kern="0" dirty="0">
                        <a:solidFill>
                          <a:schemeClr val="bg1"/>
                        </a:solidFill>
                        <a:latin typeface="Bosch Office Sans"/>
                        <a:ea typeface="+mn-ea"/>
                        <a:cs typeface="+mn-cs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kern="0" noProof="0" dirty="0" err="1">
                          <a:solidFill>
                            <a:schemeClr val="bg1"/>
                          </a:solidFill>
                          <a:latin typeface="Bosch Office Sans"/>
                          <a:ea typeface="+mn-ea"/>
                          <a:cs typeface="+mn-cs"/>
                        </a:rPr>
                        <a:t>Tháng</a:t>
                      </a:r>
                      <a:r>
                        <a:rPr lang="en-GB" sz="1400" kern="0" noProof="0" dirty="0">
                          <a:solidFill>
                            <a:schemeClr val="bg1"/>
                          </a:solidFill>
                          <a:latin typeface="Bosch Office Sans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400" kern="0" noProof="0" dirty="0">
                          <a:solidFill>
                            <a:schemeClr val="bg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10</a:t>
                      </a:r>
                      <a:endParaRPr lang="en-GB" sz="1400" kern="0" dirty="0">
                        <a:solidFill>
                          <a:schemeClr val="bg1"/>
                        </a:solidFill>
                        <a:latin typeface="Bosch Office Sans"/>
                        <a:ea typeface="+mn-ea"/>
                        <a:cs typeface="+mn-cs"/>
                      </a:endParaRPr>
                    </a:p>
                  </a:txBody>
                  <a:tcPr marL="91463" marR="91463" marT="45732" marB="45732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0" noProof="0" dirty="0" err="1">
                          <a:solidFill>
                            <a:schemeClr val="bg1"/>
                          </a:solidFill>
                          <a:latin typeface="Bosch Office Sans"/>
                          <a:ea typeface="+mn-ea"/>
                          <a:cs typeface="+mn-cs"/>
                        </a:rPr>
                        <a:t>Tháng</a:t>
                      </a:r>
                      <a:r>
                        <a:rPr lang="en-GB" sz="1400" kern="0" noProof="0" dirty="0">
                          <a:solidFill>
                            <a:schemeClr val="bg1"/>
                          </a:solidFill>
                          <a:latin typeface="Bosch Office Sans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400" kern="0" noProof="0" dirty="0">
                          <a:solidFill>
                            <a:schemeClr val="bg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11</a:t>
                      </a:r>
                      <a:endParaRPr lang="en-GB" sz="1400" kern="0" dirty="0">
                        <a:solidFill>
                          <a:schemeClr val="bg1"/>
                        </a:solidFill>
                        <a:latin typeface="Bosch Office Sans"/>
                        <a:ea typeface="+mn-ea"/>
                        <a:cs typeface="+mn-cs"/>
                      </a:endParaRPr>
                    </a:p>
                  </a:txBody>
                  <a:tcPr marL="91463" marR="91463" marT="45732" marB="45732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0" noProof="0" dirty="0" err="1">
                          <a:solidFill>
                            <a:schemeClr val="bg1"/>
                          </a:solidFill>
                          <a:latin typeface="Bosch Office Sans"/>
                          <a:ea typeface="+mn-ea"/>
                          <a:cs typeface="+mn-cs"/>
                        </a:rPr>
                        <a:t>Tháng</a:t>
                      </a:r>
                      <a:r>
                        <a:rPr lang="en-GB" sz="1400" kern="0" noProof="0" dirty="0">
                          <a:solidFill>
                            <a:schemeClr val="bg1"/>
                          </a:solidFill>
                          <a:latin typeface="Bosch Office Sans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400" kern="0" noProof="0" dirty="0">
                          <a:solidFill>
                            <a:schemeClr val="bg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12</a:t>
                      </a:r>
                      <a:endParaRPr lang="en-GB" sz="1400" kern="0" dirty="0">
                        <a:solidFill>
                          <a:schemeClr val="bg1"/>
                        </a:solidFill>
                        <a:latin typeface="Bosch Office Sans"/>
                        <a:ea typeface="+mn-ea"/>
                        <a:cs typeface="+mn-cs"/>
                      </a:endParaRPr>
                    </a:p>
                  </a:txBody>
                  <a:tcPr marL="91463" marR="91463" marT="45732" marB="45732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992015"/>
                  </a:ext>
                </a:extLst>
              </a:tr>
              <a:tr h="1424175">
                <a:tc>
                  <a:txBody>
                    <a:bodyPr/>
                    <a:lstStyle/>
                    <a:p>
                      <a:pPr lvl="0" algn="ctr"/>
                      <a:r>
                        <a:rPr lang="en-GB" sz="1800" b="0" dirty="0">
                          <a:solidFill>
                            <a:schemeClr val="tx1"/>
                          </a:solidFill>
                          <a:latin typeface="+mj-lt"/>
                        </a:rPr>
                        <a:t>1</a:t>
                      </a: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Bố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trí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mẫu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thí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nghiệm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và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thu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thập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dữ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liệu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Lựa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chọn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mẫu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camera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 </a:t>
                      </a:r>
                    </a:p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Thiết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kế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/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chọn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giá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đỡ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phù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hợp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</a:t>
                      </a:r>
                    </a:p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Tiến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hành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thu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thập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dữ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liệu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: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ảnh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vieo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…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D7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427702"/>
                  </a:ext>
                </a:extLst>
              </a:tr>
              <a:tr h="879576">
                <a:tc>
                  <a:txBody>
                    <a:bodyPr/>
                    <a:lstStyle/>
                    <a:p>
                      <a:pPr lvl="0" algn="ctr"/>
                      <a:r>
                        <a:rPr lang="en-GB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2</a:t>
                      </a:r>
                      <a:endParaRPr lang="en-GB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Xử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lý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ảnh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đơn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và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giải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thuật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Xử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lý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ảnh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màu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và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đơn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sắc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</a:t>
                      </a:r>
                    </a:p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Giải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thuật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tính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tỉ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số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truyền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</a:t>
                      </a:r>
                      <a:endParaRPr lang="vi-VN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D7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4267124"/>
                  </a:ext>
                </a:extLst>
              </a:tr>
              <a:tr h="879576">
                <a:tc>
                  <a:txBody>
                    <a:bodyPr/>
                    <a:lstStyle/>
                    <a:p>
                      <a:pPr lvl="0" algn="ctr"/>
                      <a:r>
                        <a:rPr lang="en-GB" sz="1800" b="0" dirty="0">
                          <a:solidFill>
                            <a:schemeClr val="tx1"/>
                          </a:solidFill>
                          <a:latin typeface="+mj-lt"/>
                        </a:rPr>
                        <a:t>3</a:t>
                      </a: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Phân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tích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xử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lý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video</a:t>
                      </a: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Đọc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video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thành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chuỗi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ảnh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</a:t>
                      </a:r>
                    </a:p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Xử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lý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chuỗi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ảnh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D7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578827"/>
                  </a:ext>
                </a:extLst>
              </a:tr>
              <a:tr h="690583">
                <a:tc>
                  <a:txBody>
                    <a:bodyPr/>
                    <a:lstStyle/>
                    <a:p>
                      <a:pPr lvl="0" algn="ctr"/>
                      <a:r>
                        <a:rPr lang="en-GB" sz="1800" b="0" dirty="0">
                          <a:solidFill>
                            <a:schemeClr val="tx1"/>
                          </a:solidFill>
                          <a:latin typeface="+mj-lt"/>
                        </a:rPr>
                        <a:t>4</a:t>
                      </a: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Hiển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thị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chương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trình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ạo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gia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o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diện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hiển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thị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trên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matlab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D7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164742"/>
                  </a:ext>
                </a:extLst>
              </a:tr>
              <a:tr h="827598">
                <a:tc>
                  <a:txBody>
                    <a:bodyPr/>
                    <a:lstStyle/>
                    <a:p>
                      <a:pPr lvl="0" algn="ctr"/>
                      <a:r>
                        <a:rPr lang="en-GB" sz="1800" b="0" dirty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Báo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cáo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đề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tài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Hoàn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chỉnh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chức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năng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</a:t>
                      </a:r>
                      <a:endParaRPr lang="vi-VN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  <a:p>
                      <a:pPr marL="0" marR="0" lvl="0" indent="0" algn="just" defTabSz="91433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Viết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báo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cáo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tổng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400" b="0" kern="1200" baseline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hợp</a:t>
                      </a:r>
                      <a:r>
                        <a:rPr lang="vi-VN" sz="1400" b="0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463" marR="91463" marT="45732" marB="4573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D7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63" marR="91463" marT="45732" marB="45732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446098"/>
                  </a:ext>
                </a:extLst>
              </a:tr>
            </a:tbl>
          </a:graphicData>
        </a:graphic>
      </p:graphicFrame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DCC2658-0ADE-9AD5-90CC-21018FCF016A}"/>
              </a:ext>
            </a:extLst>
          </p:cNvPr>
          <p:cNvCxnSpPr>
            <a:cxnSpLocks/>
          </p:cNvCxnSpPr>
          <p:nvPr/>
        </p:nvCxnSpPr>
        <p:spPr>
          <a:xfrm flipH="1">
            <a:off x="9152959" y="1865376"/>
            <a:ext cx="1513" cy="4748636"/>
          </a:xfrm>
          <a:prstGeom prst="straightConnector1">
            <a:avLst/>
          </a:prstGeom>
          <a:ln w="34925">
            <a:solidFill>
              <a:srgbClr val="0099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BFA6D68C-46CD-4EFB-A5AB-D6148521E25E}"/>
              </a:ext>
            </a:extLst>
          </p:cNvPr>
          <p:cNvSpPr txBox="1">
            <a:spLocks/>
          </p:cNvSpPr>
          <p:nvPr/>
        </p:nvSpPr>
        <p:spPr>
          <a:xfrm>
            <a:off x="870388" y="682001"/>
            <a:ext cx="10450800" cy="3888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err="1">
                <a:solidFill>
                  <a:srgbClr val="0070C0"/>
                </a:solidFill>
              </a:rPr>
              <a:t>Tình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 err="1">
                <a:solidFill>
                  <a:srgbClr val="0070C0"/>
                </a:solidFill>
              </a:rPr>
              <a:t>trạng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 err="1">
                <a:solidFill>
                  <a:srgbClr val="0070C0"/>
                </a:solidFill>
              </a:rPr>
              <a:t>tổng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 err="1">
                <a:solidFill>
                  <a:srgbClr val="0070C0"/>
                </a:solidFill>
              </a:rPr>
              <a:t>quan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 err="1">
                <a:solidFill>
                  <a:srgbClr val="0070C0"/>
                </a:solidFill>
              </a:rPr>
              <a:t>của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 err="1">
                <a:solidFill>
                  <a:srgbClr val="0070C0"/>
                </a:solidFill>
              </a:rPr>
              <a:t>đề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 err="1">
                <a:solidFill>
                  <a:srgbClr val="0070C0"/>
                </a:solidFill>
              </a:rPr>
              <a:t>tài</a:t>
            </a:r>
            <a:r>
              <a:rPr lang="en-US">
                <a:solidFill>
                  <a:srgbClr val="0070C0"/>
                </a:solidFill>
              </a:rPr>
              <a:t>| </a:t>
            </a:r>
            <a:r>
              <a:rPr lang="en-US" err="1">
                <a:solidFill>
                  <a:srgbClr val="0070C0"/>
                </a:solidFill>
              </a:rPr>
              <a:t>Lịch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 err="1">
                <a:solidFill>
                  <a:srgbClr val="0070C0"/>
                </a:solidFill>
              </a:rPr>
              <a:t>trình</a:t>
            </a:r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33B87B4-2A21-42BC-8CF1-4FA24CF3415A}"/>
              </a:ext>
            </a:extLst>
          </p:cNvPr>
          <p:cNvSpPr txBox="1">
            <a:spLocks/>
          </p:cNvSpPr>
          <p:nvPr/>
        </p:nvSpPr>
        <p:spPr>
          <a:xfrm>
            <a:off x="870388" y="183473"/>
            <a:ext cx="10450800" cy="3888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tỉ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ảnh</a:t>
            </a:r>
            <a:endParaRPr lang="en-US" dirty="0"/>
          </a:p>
        </p:txBody>
      </p:sp>
      <p:sp>
        <p:nvSpPr>
          <p:cNvPr id="12" name="Eingekerbter Richtungspfeil 171_____________________">
            <a:extLst>
              <a:ext uri="{FF2B5EF4-FFF2-40B4-BE49-F238E27FC236}">
                <a16:creationId xmlns:a16="http://schemas.microsoft.com/office/drawing/2014/main" id="{5CA996CB-9FF0-4974-A5F8-2971A4C8F73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716910" y="183523"/>
            <a:ext cx="746235" cy="210993"/>
          </a:xfrm>
          <a:prstGeom prst="homePlate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45720" rIns="45720" anchor="ctr"/>
          <a:lstStyle/>
          <a:p>
            <a:pPr marL="0" marR="0" lvl="0" indent="0" algn="l" defTabSz="914400" rtl="0" eaLnBrk="1" fontAlgn="base" latinLnBrk="0" hangingPunct="1">
              <a:lnSpc>
                <a:spcPct val="107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  <a:ea typeface="+mn-ea"/>
              <a:cs typeface="+mn-cs"/>
            </a:endParaRPr>
          </a:p>
        </p:txBody>
      </p:sp>
      <p:sp>
        <p:nvSpPr>
          <p:cNvPr id="13" name="Eingekerbter Richtungspfeil 171_____________________">
            <a:extLst>
              <a:ext uri="{FF2B5EF4-FFF2-40B4-BE49-F238E27FC236}">
                <a16:creationId xmlns:a16="http://schemas.microsoft.com/office/drawing/2014/main" id="{0EDACD01-093C-4163-9962-6D564E92209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9742575" y="133480"/>
            <a:ext cx="746235" cy="240468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45720" rIns="45720" anchor="ctr"/>
          <a:lstStyle/>
          <a:p>
            <a:pPr marL="0" marR="0" lvl="0" indent="0" algn="l" defTabSz="914400" rtl="0" eaLnBrk="1" fontAlgn="base" latinLnBrk="0" hangingPunct="1">
              <a:lnSpc>
                <a:spcPct val="107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757B55-54BF-445E-813E-75C7608DD7ED}"/>
              </a:ext>
            </a:extLst>
          </p:cNvPr>
          <p:cNvSpPr txBox="1"/>
          <p:nvPr/>
        </p:nvSpPr>
        <p:spPr>
          <a:xfrm>
            <a:off x="8553254" y="132706"/>
            <a:ext cx="858982" cy="2720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R="0" defTabSz="91440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Hoàn</a:t>
            </a: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en-US" sz="14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thành</a:t>
            </a: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0C0204-4FE5-468A-829A-5ED8C7D70AC5}"/>
              </a:ext>
            </a:extLst>
          </p:cNvPr>
          <p:cNvSpPr txBox="1"/>
          <p:nvPr/>
        </p:nvSpPr>
        <p:spPr>
          <a:xfrm>
            <a:off x="10587026" y="130217"/>
            <a:ext cx="1197303" cy="2720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R="0" defTabSz="91440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Đang</a:t>
            </a:r>
            <a:r>
              <a:rPr lang="en-US" sz="1400" kern="0">
                <a:solidFill>
                  <a:srgbClr val="000000"/>
                </a:solidFill>
              </a:rPr>
              <a:t> </a:t>
            </a:r>
            <a:r>
              <a:rPr lang="en-US" sz="1400" kern="0" err="1">
                <a:solidFill>
                  <a:srgbClr val="000000"/>
                </a:solidFill>
              </a:rPr>
              <a:t>tiến</a:t>
            </a:r>
            <a:r>
              <a:rPr lang="en-US" sz="1400" kern="0">
                <a:solidFill>
                  <a:srgbClr val="000000"/>
                </a:solidFill>
              </a:rPr>
              <a:t> </a:t>
            </a:r>
            <a:r>
              <a:rPr lang="en-US" sz="1400" kern="0" err="1">
                <a:solidFill>
                  <a:srgbClr val="000000"/>
                </a:solidFill>
              </a:rPr>
              <a:t>hành</a:t>
            </a: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486437-1F36-4FB9-81F4-FE9302C102E3}"/>
              </a:ext>
            </a:extLst>
          </p:cNvPr>
          <p:cNvSpPr txBox="1"/>
          <p:nvPr/>
        </p:nvSpPr>
        <p:spPr>
          <a:xfrm>
            <a:off x="10587027" y="540726"/>
            <a:ext cx="1197302" cy="2720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R="0" defTabSz="91440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kern="0" err="1">
                <a:solidFill>
                  <a:srgbClr val="000000"/>
                </a:solidFill>
              </a:rPr>
              <a:t>Chậm</a:t>
            </a:r>
            <a:r>
              <a:rPr lang="en-US" sz="1400" kern="0">
                <a:solidFill>
                  <a:srgbClr val="000000"/>
                </a:solidFill>
              </a:rPr>
              <a:t> </a:t>
            </a:r>
            <a:r>
              <a:rPr lang="en-US" sz="1400" kern="0" err="1">
                <a:solidFill>
                  <a:srgbClr val="000000"/>
                </a:solidFill>
              </a:rPr>
              <a:t>tiến</a:t>
            </a:r>
            <a:r>
              <a:rPr lang="en-US" sz="1400" kern="0">
                <a:solidFill>
                  <a:srgbClr val="000000"/>
                </a:solidFill>
              </a:rPr>
              <a:t> </a:t>
            </a:r>
            <a:r>
              <a:rPr lang="en-US" sz="1400" kern="0" err="1">
                <a:solidFill>
                  <a:srgbClr val="000000"/>
                </a:solidFill>
              </a:rPr>
              <a:t>độ</a:t>
            </a: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8" name="Arrow: Chevron 57">
            <a:extLst>
              <a:ext uri="{FF2B5EF4-FFF2-40B4-BE49-F238E27FC236}">
                <a16:creationId xmlns:a16="http://schemas.microsoft.com/office/drawing/2014/main" id="{E7379631-5160-441B-97A1-4A30EA49E512}"/>
              </a:ext>
            </a:extLst>
          </p:cNvPr>
          <p:cNvSpPr/>
          <p:nvPr/>
        </p:nvSpPr>
        <p:spPr>
          <a:xfrm>
            <a:off x="9742575" y="552286"/>
            <a:ext cx="746235" cy="225232"/>
          </a:xfrm>
          <a:prstGeom prst="chevron">
            <a:avLst/>
          </a:prstGeom>
          <a:solidFill>
            <a:srgbClr val="D7D7DA"/>
          </a:solidFill>
          <a:ln w="19050" cap="flat" cmpd="sng" algn="ctr">
            <a:solidFill>
              <a:srgbClr val="3F136C"/>
            </a:solidFill>
            <a:prstDash val="dash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DBA7C41-EB3C-9635-D664-A9641CB06B5B}"/>
              </a:ext>
            </a:extLst>
          </p:cNvPr>
          <p:cNvGrpSpPr/>
          <p:nvPr/>
        </p:nvGrpSpPr>
        <p:grpSpPr>
          <a:xfrm>
            <a:off x="8379839" y="3722524"/>
            <a:ext cx="1755754" cy="284182"/>
            <a:chOff x="6634831" y="3640601"/>
            <a:chExt cx="1500868" cy="237075"/>
          </a:xfrm>
        </p:grpSpPr>
        <p:sp>
          <p:nvSpPr>
            <p:cNvPr id="80" name="Eingekerbter Richtungspfeil 171_____________________">
              <a:extLst>
                <a:ext uri="{FF2B5EF4-FFF2-40B4-BE49-F238E27FC236}">
                  <a16:creationId xmlns:a16="http://schemas.microsoft.com/office/drawing/2014/main" id="{7D495874-B903-D9EF-2032-B85AB1E6E584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6634831" y="3650820"/>
              <a:ext cx="1413790" cy="226856"/>
            </a:xfrm>
            <a:prstGeom prst="homePlate">
              <a:avLst/>
            </a:prstGeom>
            <a:solidFill>
              <a:srgbClr val="E0E8E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45720" rIns="45720" anchor="ctr"/>
            <a:lstStyle/>
            <a:p>
              <a:pPr marL="0" marR="0" lvl="0" indent="0" algn="ctr" defTabSz="914400" rtl="0" eaLnBrk="1" fontAlgn="base" latinLnBrk="0" hangingPunct="1">
                <a:lnSpc>
                  <a:spcPct val="107000"/>
                </a:lnSpc>
                <a:spcBef>
                  <a:spcPts val="5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Tính</a:t>
              </a:r>
              <a:r>
                <a:rPr kumimoji="0" lang="en-US" sz="12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 </a:t>
              </a:r>
              <a:r>
                <a:rPr kumimoji="0" lang="en-US" sz="12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tỉ</a:t>
              </a:r>
              <a:r>
                <a:rPr kumimoji="0" lang="en-US" sz="12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 </a:t>
              </a:r>
              <a:r>
                <a:rPr kumimoji="0" lang="en-US" sz="12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số</a:t>
              </a:r>
              <a:r>
                <a:rPr kumimoji="0" lang="en-US" sz="12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 </a:t>
              </a:r>
              <a:r>
                <a:rPr kumimoji="0" lang="en-US" sz="12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truyền</a:t>
              </a:r>
              <a:endPara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  <p:sp>
          <p:nvSpPr>
            <p:cNvPr id="91" name="Flowchart: Decision 90">
              <a:extLst>
                <a:ext uri="{FF2B5EF4-FFF2-40B4-BE49-F238E27FC236}">
                  <a16:creationId xmlns:a16="http://schemas.microsoft.com/office/drawing/2014/main" id="{E153FC8D-9E75-DD38-1B99-897CF41ACDFA}"/>
                </a:ext>
              </a:extLst>
            </p:cNvPr>
            <p:cNvSpPr/>
            <p:nvPr/>
          </p:nvSpPr>
          <p:spPr>
            <a:xfrm>
              <a:off x="7958550" y="3640601"/>
              <a:ext cx="177149" cy="237075"/>
            </a:xfrm>
            <a:prstGeom prst="flowChartDecision">
              <a:avLst/>
            </a:prstGeom>
            <a:solidFill>
              <a:srgbClr val="6DC0FF"/>
            </a:solidFill>
            <a:ln w="95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lIns="45720" rIns="4572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9BC734F-2BC1-3169-C4B8-7D585FF98BB9}"/>
              </a:ext>
            </a:extLst>
          </p:cNvPr>
          <p:cNvGrpSpPr/>
          <p:nvPr/>
        </p:nvGrpSpPr>
        <p:grpSpPr>
          <a:xfrm>
            <a:off x="9683719" y="5753762"/>
            <a:ext cx="1755735" cy="275403"/>
            <a:chOff x="8232891" y="6062472"/>
            <a:chExt cx="1755735" cy="275403"/>
          </a:xfrm>
        </p:grpSpPr>
        <p:sp>
          <p:nvSpPr>
            <p:cNvPr id="47" name="Eingekerbter Richtungspfeil 171_____________________">
              <a:extLst>
                <a:ext uri="{FF2B5EF4-FFF2-40B4-BE49-F238E27FC236}">
                  <a16:creationId xmlns:a16="http://schemas.microsoft.com/office/drawing/2014/main" id="{2495B478-2573-320D-8314-4256349A71D0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8232891" y="6072632"/>
              <a:ext cx="1646278" cy="265243"/>
            </a:xfrm>
            <a:prstGeom prst="homePlate">
              <a:avLst/>
            </a:prstGeom>
            <a:solidFill>
              <a:srgbClr val="E0E8E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45720" rIns="45720" anchor="ctr"/>
            <a:lstStyle/>
            <a:p>
              <a:pPr marL="0" marR="0" lvl="0" indent="0" algn="ctr" defTabSz="914400" rtl="0" eaLnBrk="1" fontAlgn="base" latinLnBrk="0" hangingPunct="1">
                <a:lnSpc>
                  <a:spcPct val="107000"/>
                </a:lnSpc>
                <a:spcBef>
                  <a:spcPts val="5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Tối</a:t>
              </a:r>
              <a:r>
                <a:rPr kumimoji="0" lang="en-US" sz="120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 </a:t>
              </a:r>
              <a:r>
                <a:rPr kumimoji="0" lang="en-US" sz="120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ưu</a:t>
              </a:r>
              <a:r>
                <a:rPr kumimoji="0" lang="en-US" sz="120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 </a:t>
              </a:r>
              <a:r>
                <a:rPr kumimoji="0" lang="en-US" sz="120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chương</a:t>
              </a:r>
              <a:r>
                <a:rPr kumimoji="0" lang="en-US" sz="120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 </a:t>
              </a:r>
              <a:r>
                <a:rPr kumimoji="0" lang="en-US" sz="120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trình</a:t>
              </a:r>
              <a:endPara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  <p:sp>
          <p:nvSpPr>
            <p:cNvPr id="48" name="Flowchart: Decision 47">
              <a:extLst>
                <a:ext uri="{FF2B5EF4-FFF2-40B4-BE49-F238E27FC236}">
                  <a16:creationId xmlns:a16="http://schemas.microsoft.com/office/drawing/2014/main" id="{84C0BEAA-7520-B70C-A92E-C541876DC706}"/>
                </a:ext>
              </a:extLst>
            </p:cNvPr>
            <p:cNvSpPr/>
            <p:nvPr/>
          </p:nvSpPr>
          <p:spPr>
            <a:xfrm>
              <a:off x="9784889" y="6062472"/>
              <a:ext cx="203737" cy="260385"/>
            </a:xfrm>
            <a:prstGeom prst="flowChartDecision">
              <a:avLst/>
            </a:prstGeom>
            <a:solidFill>
              <a:srgbClr val="6DC0FF"/>
            </a:solidFill>
            <a:ln w="95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lIns="45720" rIns="4572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A07F088-12FB-0490-7A93-9ABF3C592EA4}"/>
              </a:ext>
            </a:extLst>
          </p:cNvPr>
          <p:cNvGrpSpPr/>
          <p:nvPr/>
        </p:nvGrpSpPr>
        <p:grpSpPr>
          <a:xfrm>
            <a:off x="7251192" y="6137404"/>
            <a:ext cx="4205944" cy="267438"/>
            <a:chOff x="6381082" y="6345608"/>
            <a:chExt cx="4205944" cy="267438"/>
          </a:xfrm>
        </p:grpSpPr>
        <p:sp>
          <p:nvSpPr>
            <p:cNvPr id="49" name="Eingekerbter Richtungspfeil 171_____________________">
              <a:extLst>
                <a:ext uri="{FF2B5EF4-FFF2-40B4-BE49-F238E27FC236}">
                  <a16:creationId xmlns:a16="http://schemas.microsoft.com/office/drawing/2014/main" id="{55FF517D-F2A5-6EAB-0A4F-F37B1AD93AFE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6381082" y="6345608"/>
              <a:ext cx="4077207" cy="267438"/>
            </a:xfrm>
            <a:prstGeom prst="homePlate">
              <a:avLst/>
            </a:prstGeom>
            <a:solidFill>
              <a:srgbClr val="E0E8E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45720" rIns="45720" anchor="ctr"/>
            <a:lstStyle/>
            <a:p>
              <a:pPr marL="0" marR="0" lvl="0" indent="0" algn="ctr" defTabSz="914400" rtl="0" eaLnBrk="1" fontAlgn="base" latinLnBrk="0" hangingPunct="1">
                <a:lnSpc>
                  <a:spcPct val="107000"/>
                </a:lnSpc>
                <a:spcBef>
                  <a:spcPts val="5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Viết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báo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cáo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tổng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hợp</a:t>
              </a:r>
              <a:endPara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  <p:sp>
          <p:nvSpPr>
            <p:cNvPr id="50" name="Flowchart: Decision 49">
              <a:extLst>
                <a:ext uri="{FF2B5EF4-FFF2-40B4-BE49-F238E27FC236}">
                  <a16:creationId xmlns:a16="http://schemas.microsoft.com/office/drawing/2014/main" id="{26AB6B1C-F004-3954-6A4D-01A5A4D94DEB}"/>
                </a:ext>
              </a:extLst>
            </p:cNvPr>
            <p:cNvSpPr/>
            <p:nvPr/>
          </p:nvSpPr>
          <p:spPr>
            <a:xfrm>
              <a:off x="10379249" y="6345608"/>
              <a:ext cx="207777" cy="260385"/>
            </a:xfrm>
            <a:prstGeom prst="flowChartDecision">
              <a:avLst/>
            </a:prstGeom>
            <a:solidFill>
              <a:srgbClr val="6DC0FF"/>
            </a:solidFill>
            <a:ln w="95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lIns="45720" rIns="4572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CCCDA7F-2226-C401-6B5F-4C0EBC490E0F}"/>
              </a:ext>
            </a:extLst>
          </p:cNvPr>
          <p:cNvGrpSpPr/>
          <p:nvPr/>
        </p:nvGrpSpPr>
        <p:grpSpPr>
          <a:xfrm>
            <a:off x="7945639" y="3327443"/>
            <a:ext cx="1876260" cy="294553"/>
            <a:chOff x="6424963" y="3192454"/>
            <a:chExt cx="1493521" cy="219304"/>
          </a:xfrm>
        </p:grpSpPr>
        <p:sp>
          <p:nvSpPr>
            <p:cNvPr id="51" name="Eingekerbter Richtungspfeil 171_____________________">
              <a:extLst>
                <a:ext uri="{FF2B5EF4-FFF2-40B4-BE49-F238E27FC236}">
                  <a16:creationId xmlns:a16="http://schemas.microsoft.com/office/drawing/2014/main" id="{25B92D6A-6421-1CC1-3F73-F8BA4A2005D1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6424963" y="3194218"/>
              <a:ext cx="1383528" cy="217540"/>
            </a:xfrm>
            <a:prstGeom prst="homePlate">
              <a:avLst/>
            </a:prstGeom>
            <a:solidFill>
              <a:srgbClr val="E0E8E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45720" rIns="45720" anchor="ctr"/>
            <a:lstStyle/>
            <a:p>
              <a:pPr marL="0" marR="0" lvl="0" indent="0" algn="ctr" defTabSz="914400" rtl="0" eaLnBrk="1" fontAlgn="base" latinLnBrk="0" hangingPunct="1"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Xử</a:t>
              </a:r>
              <a:r>
                <a:rPr lang="vi-VN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lý</a:t>
              </a:r>
              <a:r>
                <a:rPr lang="vi-VN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ảnh</a:t>
              </a:r>
              <a:r>
                <a:rPr lang="vi-VN" sz="1200" kern="0" dirty="0">
                  <a:solidFill>
                    <a:srgbClr val="000000"/>
                  </a:solidFill>
                  <a:latin typeface="Bosch Office Sans"/>
                </a:rPr>
                <a:t> đơn</a:t>
              </a:r>
              <a:endParaRPr lang="en-US" sz="1200" kern="0" dirty="0">
                <a:solidFill>
                  <a:srgbClr val="000000"/>
                </a:solidFill>
                <a:latin typeface="Bosch Office Sans"/>
              </a:endParaRPr>
            </a:p>
          </p:txBody>
        </p:sp>
        <p:sp>
          <p:nvSpPr>
            <p:cNvPr id="52" name="Flowchart: Decision 51">
              <a:extLst>
                <a:ext uri="{FF2B5EF4-FFF2-40B4-BE49-F238E27FC236}">
                  <a16:creationId xmlns:a16="http://schemas.microsoft.com/office/drawing/2014/main" id="{8AA10B81-BA1A-5898-DB91-6193C4B542DA}"/>
                </a:ext>
              </a:extLst>
            </p:cNvPr>
            <p:cNvSpPr/>
            <p:nvPr/>
          </p:nvSpPr>
          <p:spPr>
            <a:xfrm>
              <a:off x="7761706" y="3192454"/>
              <a:ext cx="156778" cy="217540"/>
            </a:xfrm>
            <a:prstGeom prst="flowChartDecision">
              <a:avLst/>
            </a:prstGeom>
            <a:solidFill>
              <a:srgbClr val="6DC0FF"/>
            </a:solidFill>
            <a:ln w="95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lIns="45720" rIns="4572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CF6CF6-4818-2466-CC03-D240F5B8171A}"/>
              </a:ext>
            </a:extLst>
          </p:cNvPr>
          <p:cNvGrpSpPr/>
          <p:nvPr/>
        </p:nvGrpSpPr>
        <p:grpSpPr>
          <a:xfrm>
            <a:off x="8467414" y="5136097"/>
            <a:ext cx="2315059" cy="278673"/>
            <a:chOff x="6583687" y="5060637"/>
            <a:chExt cx="2315059" cy="278673"/>
          </a:xfrm>
        </p:grpSpPr>
        <p:sp>
          <p:nvSpPr>
            <p:cNvPr id="29" name="Eingekerbter Richtungspfeil 171_____________________">
              <a:extLst>
                <a:ext uri="{FF2B5EF4-FFF2-40B4-BE49-F238E27FC236}">
                  <a16:creationId xmlns:a16="http://schemas.microsoft.com/office/drawing/2014/main" id="{5CC83524-BACE-7AD4-89F1-490973BC5CD4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6583687" y="5071872"/>
              <a:ext cx="2228581" cy="267438"/>
            </a:xfrm>
            <a:prstGeom prst="homePlate">
              <a:avLst/>
            </a:prstGeom>
            <a:solidFill>
              <a:srgbClr val="E0E8E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45720" rIns="45720" anchor="ctr"/>
            <a:lstStyle/>
            <a:p>
              <a:pPr marL="0" marR="0" lvl="0" indent="0" algn="ctr" defTabSz="914400" rtl="0" eaLnBrk="1" fontAlgn="base" latinLnBrk="0" hangingPunct="1"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Tạo</a:t>
              </a:r>
              <a:r>
                <a:rPr lang="vi-VN" sz="1200" kern="0" dirty="0">
                  <a:solidFill>
                    <a:srgbClr val="000000"/>
                  </a:solidFill>
                  <a:latin typeface="Bosch Office Sans"/>
                </a:rPr>
                <a:t> giao </a:t>
              </a: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diện</a:t>
              </a:r>
              <a:r>
                <a:rPr lang="vi-VN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hiển</a:t>
              </a:r>
              <a:r>
                <a:rPr lang="vi-VN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thị</a:t>
              </a:r>
              <a:endParaRPr lang="en-US" sz="1200" kern="0" dirty="0">
                <a:solidFill>
                  <a:srgbClr val="000000"/>
                </a:solidFill>
                <a:latin typeface="Bosch Office Sans"/>
              </a:endParaRPr>
            </a:p>
          </p:txBody>
        </p:sp>
        <p:sp>
          <p:nvSpPr>
            <p:cNvPr id="34" name="Flowchart: Decision 33">
              <a:extLst>
                <a:ext uri="{FF2B5EF4-FFF2-40B4-BE49-F238E27FC236}">
                  <a16:creationId xmlns:a16="http://schemas.microsoft.com/office/drawing/2014/main" id="{06EAC320-73D7-5E8C-CE3F-D00CC1C74C1A}"/>
                </a:ext>
              </a:extLst>
            </p:cNvPr>
            <p:cNvSpPr/>
            <p:nvPr/>
          </p:nvSpPr>
          <p:spPr>
            <a:xfrm>
              <a:off x="8695009" y="5060637"/>
              <a:ext cx="203737" cy="260385"/>
            </a:xfrm>
            <a:prstGeom prst="flowChartDecision">
              <a:avLst/>
            </a:prstGeom>
            <a:solidFill>
              <a:srgbClr val="6DC0FF"/>
            </a:solidFill>
            <a:ln w="95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lIns="45720" rIns="4572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F3F7F78-4FA4-91DD-9AC3-EDD946DE8F2F}"/>
              </a:ext>
            </a:extLst>
          </p:cNvPr>
          <p:cNvGrpSpPr/>
          <p:nvPr/>
        </p:nvGrpSpPr>
        <p:grpSpPr>
          <a:xfrm>
            <a:off x="8829419" y="4360473"/>
            <a:ext cx="1591049" cy="271931"/>
            <a:chOff x="6757418" y="4251862"/>
            <a:chExt cx="1591049" cy="271931"/>
          </a:xfrm>
        </p:grpSpPr>
        <p:sp>
          <p:nvSpPr>
            <p:cNvPr id="35" name="Eingekerbter Richtungspfeil 171_____________________">
              <a:extLst>
                <a:ext uri="{FF2B5EF4-FFF2-40B4-BE49-F238E27FC236}">
                  <a16:creationId xmlns:a16="http://schemas.microsoft.com/office/drawing/2014/main" id="{92D52858-97C1-5419-3988-BDE9CFD2BB6A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6757418" y="4259455"/>
              <a:ext cx="1480152" cy="260205"/>
            </a:xfrm>
            <a:prstGeom prst="homePlate">
              <a:avLst/>
            </a:prstGeom>
            <a:solidFill>
              <a:srgbClr val="E0E8E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45720" rIns="45720" anchor="ctr"/>
            <a:lstStyle/>
            <a:p>
              <a:pPr marL="0" marR="0" lvl="0" indent="0" algn="ctr" defTabSz="914400" rtl="0" eaLnBrk="1" fontAlgn="base" latinLnBrk="0" hangingPunct="1"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Xử</a:t>
              </a:r>
              <a:r>
                <a:rPr lang="vi-VN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lý</a:t>
              </a:r>
              <a:r>
                <a:rPr lang="vi-VN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chuỗi</a:t>
              </a:r>
              <a:r>
                <a:rPr lang="vi-VN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vi-VN" sz="1200" kern="0" dirty="0" err="1">
                  <a:solidFill>
                    <a:srgbClr val="000000"/>
                  </a:solidFill>
                  <a:latin typeface="Bosch Office Sans"/>
                </a:rPr>
                <a:t>ảnh</a:t>
              </a:r>
              <a:endParaRPr lang="vi-VN" sz="1200" kern="0" dirty="0">
                <a:solidFill>
                  <a:srgbClr val="000000"/>
                </a:solidFill>
                <a:latin typeface="Bosch Office Sans"/>
              </a:endParaRPr>
            </a:p>
          </p:txBody>
        </p:sp>
        <p:sp>
          <p:nvSpPr>
            <p:cNvPr id="36" name="Flowchart: Decision 35">
              <a:extLst>
                <a:ext uri="{FF2B5EF4-FFF2-40B4-BE49-F238E27FC236}">
                  <a16:creationId xmlns:a16="http://schemas.microsoft.com/office/drawing/2014/main" id="{EF88F1D5-AB79-5C0F-2996-77E659DC108E}"/>
                </a:ext>
              </a:extLst>
            </p:cNvPr>
            <p:cNvSpPr/>
            <p:nvPr/>
          </p:nvSpPr>
          <p:spPr>
            <a:xfrm>
              <a:off x="8135701" y="4251862"/>
              <a:ext cx="212766" cy="271931"/>
            </a:xfrm>
            <a:prstGeom prst="flowChartDecision">
              <a:avLst/>
            </a:prstGeom>
            <a:solidFill>
              <a:srgbClr val="6DC0FF"/>
            </a:solidFill>
            <a:ln w="95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lIns="45720" rIns="4572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4914A29-D0C2-219D-200B-6940F915371B}"/>
              </a:ext>
            </a:extLst>
          </p:cNvPr>
          <p:cNvSpPr txBox="1"/>
          <p:nvPr/>
        </p:nvSpPr>
        <p:spPr>
          <a:xfrm>
            <a:off x="8755860" y="6551534"/>
            <a:ext cx="812217" cy="177246"/>
          </a:xfrm>
          <a:prstGeom prst="rect">
            <a:avLst/>
          </a:prstGeom>
          <a:solidFill>
            <a:srgbClr val="00B050"/>
          </a:solidFill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1200" kern="0" dirty="0">
                <a:solidFill>
                  <a:prstClr val="white"/>
                </a:solidFill>
                <a:latin typeface="Bosch Office Sans" pitchFamily="34" charset="0"/>
              </a:rPr>
              <a:t>07</a:t>
            </a: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sch Office Sans" pitchFamily="34" charset="0"/>
                <a:ea typeface="+mn-ea"/>
                <a:cs typeface="+mn-cs"/>
              </a:rPr>
              <a:t>/</a:t>
            </a:r>
            <a:r>
              <a:rPr kumimoji="0" lang="vi-VN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sch Office Sans" pitchFamily="34" charset="0"/>
                <a:ea typeface="+mn-ea"/>
                <a:cs typeface="+mn-cs"/>
              </a:rPr>
              <a:t>11</a:t>
            </a: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sch Office Sans" pitchFamily="34" charset="0"/>
                <a:ea typeface="+mn-ea"/>
                <a:cs typeface="+mn-cs"/>
              </a:rPr>
              <a:t>/2022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D64342A-480C-DE6E-FEB0-91180BD9AC14}"/>
              </a:ext>
            </a:extLst>
          </p:cNvPr>
          <p:cNvGrpSpPr/>
          <p:nvPr/>
        </p:nvGrpSpPr>
        <p:grpSpPr>
          <a:xfrm>
            <a:off x="6280950" y="1953475"/>
            <a:ext cx="1350920" cy="260383"/>
            <a:chOff x="5167224" y="1879098"/>
            <a:chExt cx="1350920" cy="260383"/>
          </a:xfrm>
        </p:grpSpPr>
        <p:sp>
          <p:nvSpPr>
            <p:cNvPr id="37" name="Eingekerbter Richtungspfeil 171_____________________">
              <a:extLst>
                <a:ext uri="{FF2B5EF4-FFF2-40B4-BE49-F238E27FC236}">
                  <a16:creationId xmlns:a16="http://schemas.microsoft.com/office/drawing/2014/main" id="{B2BF711E-6DDB-E6D3-E34D-8E5E1314BC6B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5167224" y="1879098"/>
              <a:ext cx="1241704" cy="260381"/>
            </a:xfrm>
            <a:prstGeom prst="homePlate">
              <a:avLst/>
            </a:prstGeom>
            <a:solidFill>
              <a:srgbClr val="00B05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45720" rIns="45720" anchor="ctr"/>
            <a:lstStyle/>
            <a:p>
              <a:pPr algn="ctr" defTabSz="914400" fontAlgn="base">
                <a:spcAft>
                  <a:spcPct val="0"/>
                </a:spcAft>
              </a:pPr>
              <a:r>
                <a:rPr lang="en-US" sz="1200" kern="0" dirty="0" err="1">
                  <a:solidFill>
                    <a:schemeClr val="bg1"/>
                  </a:solidFill>
                  <a:latin typeface="Bosch Office Sans"/>
                </a:rPr>
                <a:t>Lựa</a:t>
              </a:r>
              <a:r>
                <a:rPr lang="en-US" sz="1200" kern="0" dirty="0">
                  <a:solidFill>
                    <a:schemeClr val="bg1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chemeClr val="bg1"/>
                  </a:solidFill>
                  <a:latin typeface="Bosch Office Sans"/>
                </a:rPr>
                <a:t>chọn</a:t>
              </a:r>
              <a:r>
                <a:rPr lang="en-US" sz="1200" kern="0" dirty="0">
                  <a:solidFill>
                    <a:schemeClr val="bg1"/>
                  </a:solidFill>
                  <a:latin typeface="Bosch Office Sans"/>
                </a:rPr>
                <a:t> camera </a:t>
              </a:r>
            </a:p>
          </p:txBody>
        </p:sp>
        <p:sp>
          <p:nvSpPr>
            <p:cNvPr id="38" name="Flowchart: Decision 37">
              <a:extLst>
                <a:ext uri="{FF2B5EF4-FFF2-40B4-BE49-F238E27FC236}">
                  <a16:creationId xmlns:a16="http://schemas.microsoft.com/office/drawing/2014/main" id="{3BBF18B3-5666-9D66-DD59-405F5AAABA93}"/>
                </a:ext>
              </a:extLst>
            </p:cNvPr>
            <p:cNvSpPr/>
            <p:nvPr/>
          </p:nvSpPr>
          <p:spPr>
            <a:xfrm>
              <a:off x="6322322" y="1887149"/>
              <a:ext cx="195822" cy="252332"/>
            </a:xfrm>
            <a:prstGeom prst="flowChartDecision">
              <a:avLst/>
            </a:prstGeom>
            <a:solidFill>
              <a:srgbClr val="6DC0FF"/>
            </a:solidFill>
            <a:ln w="95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lIns="45720" rIns="4572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F721E3E-F5DF-37F8-C9FB-CEDEC9C68D7D}"/>
              </a:ext>
            </a:extLst>
          </p:cNvPr>
          <p:cNvGrpSpPr/>
          <p:nvPr/>
        </p:nvGrpSpPr>
        <p:grpSpPr>
          <a:xfrm>
            <a:off x="7601851" y="2752399"/>
            <a:ext cx="1842282" cy="269452"/>
            <a:chOff x="7181227" y="2788975"/>
            <a:chExt cx="1842282" cy="269452"/>
          </a:xfrm>
        </p:grpSpPr>
        <p:sp>
          <p:nvSpPr>
            <p:cNvPr id="60" name="Eingekerbter Richtungspfeil 171_____________________">
              <a:extLst>
                <a:ext uri="{FF2B5EF4-FFF2-40B4-BE49-F238E27FC236}">
                  <a16:creationId xmlns:a16="http://schemas.microsoft.com/office/drawing/2014/main" id="{D64B3A6B-4A32-F62A-8061-531900C83F83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181227" y="2798222"/>
              <a:ext cx="1415101" cy="260205"/>
            </a:xfrm>
            <a:prstGeom prst="homePlate">
              <a:avLst/>
            </a:prstGeom>
            <a:solidFill>
              <a:srgbClr val="E0E8E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45720" rIns="45720" anchor="ctr"/>
            <a:lstStyle/>
            <a:p>
              <a:pPr marL="0" marR="0" lvl="0" indent="0" algn="ctr" defTabSz="914400" rtl="0" eaLnBrk="1" fontAlgn="base" latinLnBrk="0" hangingPunct="1"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Thu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thập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dữ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liệu</a:t>
              </a:r>
              <a:endParaRPr lang="en-US" sz="1200" kern="0" dirty="0">
                <a:solidFill>
                  <a:srgbClr val="000000"/>
                </a:solidFill>
                <a:latin typeface="Bosch Office Sans"/>
              </a:endParaRPr>
            </a:p>
          </p:txBody>
        </p:sp>
        <p:sp>
          <p:nvSpPr>
            <p:cNvPr id="22" name="Arrow: Chevron 21">
              <a:extLst>
                <a:ext uri="{FF2B5EF4-FFF2-40B4-BE49-F238E27FC236}">
                  <a16:creationId xmlns:a16="http://schemas.microsoft.com/office/drawing/2014/main" id="{23D4009D-8BB3-E2C5-557B-10CF9999FF6C}"/>
                </a:ext>
              </a:extLst>
            </p:cNvPr>
            <p:cNvSpPr/>
            <p:nvPr/>
          </p:nvSpPr>
          <p:spPr>
            <a:xfrm>
              <a:off x="8494387" y="2804802"/>
              <a:ext cx="402726" cy="242553"/>
            </a:xfrm>
            <a:prstGeom prst="chevron">
              <a:avLst/>
            </a:prstGeom>
            <a:solidFill>
              <a:srgbClr val="D7D7DA"/>
            </a:solidFill>
            <a:ln w="19050" cap="flat" cmpd="sng" algn="ctr">
              <a:solidFill>
                <a:srgbClr val="3F136C"/>
              </a:solidFill>
              <a:prstDash val="dash"/>
            </a:ln>
            <a:effectLst/>
          </p:spPr>
          <p:txBody>
            <a:bodyPr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  <p:sp>
          <p:nvSpPr>
            <p:cNvPr id="23" name="Flowchart: Decision 22">
              <a:extLst>
                <a:ext uri="{FF2B5EF4-FFF2-40B4-BE49-F238E27FC236}">
                  <a16:creationId xmlns:a16="http://schemas.microsoft.com/office/drawing/2014/main" id="{F46EE5D6-C430-FD8C-358A-11E6F53ACA08}"/>
                </a:ext>
              </a:extLst>
            </p:cNvPr>
            <p:cNvSpPr/>
            <p:nvPr/>
          </p:nvSpPr>
          <p:spPr>
            <a:xfrm>
              <a:off x="8805829" y="2788975"/>
              <a:ext cx="217680" cy="267524"/>
            </a:xfrm>
            <a:prstGeom prst="flowChartDecision">
              <a:avLst/>
            </a:prstGeom>
            <a:solidFill>
              <a:srgbClr val="6DC0FF"/>
            </a:solidFill>
            <a:ln w="95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lIns="45720" rIns="4572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E9DF8DD-29F8-315B-30D9-7BBE292188D4}"/>
              </a:ext>
            </a:extLst>
          </p:cNvPr>
          <p:cNvGrpSpPr/>
          <p:nvPr/>
        </p:nvGrpSpPr>
        <p:grpSpPr>
          <a:xfrm>
            <a:off x="7337365" y="2302670"/>
            <a:ext cx="2291296" cy="265711"/>
            <a:chOff x="6916741" y="2339246"/>
            <a:chExt cx="2291296" cy="265711"/>
          </a:xfrm>
        </p:grpSpPr>
        <p:sp>
          <p:nvSpPr>
            <p:cNvPr id="55" name="Eingekerbter Richtungspfeil 171_____________________">
              <a:extLst>
                <a:ext uri="{FF2B5EF4-FFF2-40B4-BE49-F238E27FC236}">
                  <a16:creationId xmlns:a16="http://schemas.microsoft.com/office/drawing/2014/main" id="{7A8A60EC-2A94-CBFC-8081-6ED789317873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6916741" y="2342735"/>
              <a:ext cx="1742308" cy="260381"/>
            </a:xfrm>
            <a:prstGeom prst="homePlate">
              <a:avLst/>
            </a:prstGeom>
            <a:solidFill>
              <a:srgbClr val="E0E8E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45720" rIns="45720" anchor="ctr"/>
            <a:lstStyle/>
            <a:p>
              <a:pPr marL="0" marR="0" lvl="0" indent="0" algn="ctr" defTabSz="914400" rtl="0" eaLnBrk="1" fontAlgn="base" latinLnBrk="0" hangingPunct="1"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Thiết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kế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/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chọn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đồ</a:t>
              </a:r>
              <a:r>
                <a:rPr lang="en-US" sz="1200" kern="0" dirty="0">
                  <a:solidFill>
                    <a:srgbClr val="000000"/>
                  </a:solidFill>
                  <a:latin typeface="Bosch Office Sans"/>
                </a:rPr>
                <a:t> </a:t>
              </a:r>
              <a:r>
                <a:rPr lang="en-US" sz="1200" kern="0" dirty="0" err="1">
                  <a:solidFill>
                    <a:srgbClr val="000000"/>
                  </a:solidFill>
                  <a:latin typeface="Bosch Office Sans"/>
                </a:rPr>
                <a:t>gá</a:t>
              </a:r>
              <a:endParaRPr lang="en-US" sz="1200" kern="0" dirty="0">
                <a:solidFill>
                  <a:srgbClr val="000000"/>
                </a:solidFill>
                <a:latin typeface="Bosch Office Sans"/>
              </a:endParaRPr>
            </a:p>
          </p:txBody>
        </p:sp>
        <p:sp>
          <p:nvSpPr>
            <p:cNvPr id="24" name="Arrow: Chevron 23">
              <a:extLst>
                <a:ext uri="{FF2B5EF4-FFF2-40B4-BE49-F238E27FC236}">
                  <a16:creationId xmlns:a16="http://schemas.microsoft.com/office/drawing/2014/main" id="{97ADEE08-4309-3C50-A8CA-E20E86862E75}"/>
                </a:ext>
              </a:extLst>
            </p:cNvPr>
            <p:cNvSpPr/>
            <p:nvPr/>
          </p:nvSpPr>
          <p:spPr>
            <a:xfrm>
              <a:off x="8549124" y="2344752"/>
              <a:ext cx="578527" cy="260205"/>
            </a:xfrm>
            <a:prstGeom prst="chevron">
              <a:avLst/>
            </a:prstGeom>
            <a:solidFill>
              <a:srgbClr val="D7D7DA"/>
            </a:solidFill>
            <a:ln w="19050" cap="flat" cmpd="sng" algn="ctr">
              <a:solidFill>
                <a:srgbClr val="3F136C"/>
              </a:solidFill>
              <a:prstDash val="dash"/>
            </a:ln>
            <a:effectLst/>
          </p:spPr>
          <p:txBody>
            <a:bodyPr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sch Office Sans"/>
                <a:ea typeface="+mn-ea"/>
                <a:cs typeface="+mn-cs"/>
              </a:endParaRPr>
            </a:p>
          </p:txBody>
        </p:sp>
        <p:sp>
          <p:nvSpPr>
            <p:cNvPr id="25" name="Flowchart: Decision 24">
              <a:extLst>
                <a:ext uri="{FF2B5EF4-FFF2-40B4-BE49-F238E27FC236}">
                  <a16:creationId xmlns:a16="http://schemas.microsoft.com/office/drawing/2014/main" id="{BE05A29C-D10A-581C-D882-574E0A1378FC}"/>
                </a:ext>
              </a:extLst>
            </p:cNvPr>
            <p:cNvSpPr/>
            <p:nvPr/>
          </p:nvSpPr>
          <p:spPr>
            <a:xfrm>
              <a:off x="9005627" y="2339246"/>
              <a:ext cx="202410" cy="260382"/>
            </a:xfrm>
            <a:prstGeom prst="flowChartDecision">
              <a:avLst/>
            </a:prstGeom>
            <a:solidFill>
              <a:srgbClr val="6DC0FF"/>
            </a:solidFill>
            <a:ln w="95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lIns="45720" rIns="4572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osch Office Sans"/>
                  <a:ea typeface="+mn-ea"/>
                  <a:cs typeface="+mn-cs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9070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7CD2F605-77BD-4D9C-BC95-97EB75D69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32" name="Freeform 6">
              <a:extLst>
                <a:ext uri="{FF2B5EF4-FFF2-40B4-BE49-F238E27FC236}">
                  <a16:creationId xmlns:a16="http://schemas.microsoft.com/office/drawing/2014/main" id="{40259AB5-8B5C-4CD4-AE10-7A177BB73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33" name="Freeform 7">
              <a:extLst>
                <a:ext uri="{FF2B5EF4-FFF2-40B4-BE49-F238E27FC236}">
                  <a16:creationId xmlns:a16="http://schemas.microsoft.com/office/drawing/2014/main" id="{DB110D97-363A-40D5-98E8-D367DFCFB2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34" name="Freeform 9">
              <a:extLst>
                <a:ext uri="{FF2B5EF4-FFF2-40B4-BE49-F238E27FC236}">
                  <a16:creationId xmlns:a16="http://schemas.microsoft.com/office/drawing/2014/main" id="{30DC9DB4-96D0-47E9-A6E5-1590DED84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35" name="Freeform 10">
              <a:extLst>
                <a:ext uri="{FF2B5EF4-FFF2-40B4-BE49-F238E27FC236}">
                  <a16:creationId xmlns:a16="http://schemas.microsoft.com/office/drawing/2014/main" id="{8CA317D7-424B-4887-BEDF-18EF7915C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36" name="Freeform 11">
              <a:extLst>
                <a:ext uri="{FF2B5EF4-FFF2-40B4-BE49-F238E27FC236}">
                  <a16:creationId xmlns:a16="http://schemas.microsoft.com/office/drawing/2014/main" id="{ACF40F67-B16B-4E7F-A595-0EF370063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7" name="Freeform 12">
              <a:extLst>
                <a:ext uri="{FF2B5EF4-FFF2-40B4-BE49-F238E27FC236}">
                  <a16:creationId xmlns:a16="http://schemas.microsoft.com/office/drawing/2014/main" id="{EB2264F1-4BB6-4403-A681-A463AA730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78672CD-7A00-1BCB-AF24-730F00B42349}"/>
              </a:ext>
            </a:extLst>
          </p:cNvPr>
          <p:cNvSpPr txBox="1"/>
          <p:nvPr/>
        </p:nvSpPr>
        <p:spPr>
          <a:xfrm>
            <a:off x="3967843" y="4690533"/>
            <a:ext cx="7535180" cy="7704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n w="3175" cmpd="sng">
                  <a:noFill/>
                </a:ln>
                <a:latin typeface="+mj-lt"/>
                <a:ea typeface="+mj-ea"/>
                <a:cs typeface="+mj-cs"/>
              </a:rPr>
              <a:t>Camera</a:t>
            </a:r>
          </a:p>
        </p:txBody>
      </p:sp>
      <p:pic>
        <p:nvPicPr>
          <p:cNvPr id="1026" name="Picture 2" descr="Webcam Logitech C270 HD 720P/mic - chuyên dùng cho học trực tuyến, online">
            <a:extLst>
              <a:ext uri="{FF2B5EF4-FFF2-40B4-BE49-F238E27FC236}">
                <a16:creationId xmlns:a16="http://schemas.microsoft.com/office/drawing/2014/main" id="{ACEF7BCA-9DBA-487F-A9E9-B32B4921D3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63" r="-1" b="10754"/>
          <a:stretch/>
        </p:blipFill>
        <p:spPr bwMode="auto">
          <a:xfrm>
            <a:off x="3967843" y="608014"/>
            <a:ext cx="4626864" cy="3728438"/>
          </a:xfrm>
          <a:custGeom>
            <a:avLst/>
            <a:gdLst/>
            <a:ahLst/>
            <a:cxnLst/>
            <a:rect l="l" t="t" r="r" b="b"/>
            <a:pathLst>
              <a:path w="4626864" h="3728438">
                <a:moveTo>
                  <a:pt x="163306" y="0"/>
                </a:moveTo>
                <a:lnTo>
                  <a:pt x="4626864" y="0"/>
                </a:lnTo>
                <a:lnTo>
                  <a:pt x="4626864" y="3728438"/>
                </a:lnTo>
                <a:lnTo>
                  <a:pt x="163306" y="3728438"/>
                </a:lnTo>
                <a:cubicBezTo>
                  <a:pt x="73115" y="3728438"/>
                  <a:pt x="0" y="3655323"/>
                  <a:pt x="0" y="3565132"/>
                </a:cubicBezTo>
                <a:lnTo>
                  <a:pt x="0" y="163306"/>
                </a:lnTo>
                <a:cubicBezTo>
                  <a:pt x="0" y="73115"/>
                  <a:pt x="73115" y="0"/>
                  <a:pt x="163306" y="0"/>
                </a:cubicBezTo>
                <a:close/>
              </a:path>
            </a:pathLst>
          </a:cu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Hình ảnh 2" descr="Ảnh có chứa văn bản&#10;&#10;Mô tả được tạo tự động">
            <a:extLst>
              <a:ext uri="{FF2B5EF4-FFF2-40B4-BE49-F238E27FC236}">
                <a16:creationId xmlns:a16="http://schemas.microsoft.com/office/drawing/2014/main" id="{58EF8BF9-DC59-487F-850A-B11DF21417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71" r="2" b="2180"/>
          <a:stretch/>
        </p:blipFill>
        <p:spPr>
          <a:xfrm>
            <a:off x="8594707" y="608014"/>
            <a:ext cx="2860691" cy="3728438"/>
          </a:xfrm>
          <a:custGeom>
            <a:avLst/>
            <a:gdLst/>
            <a:ahLst/>
            <a:cxnLst/>
            <a:rect l="l" t="t" r="r" b="b"/>
            <a:pathLst>
              <a:path w="2860691" h="3728438">
                <a:moveTo>
                  <a:pt x="0" y="0"/>
                </a:moveTo>
                <a:lnTo>
                  <a:pt x="2697385" y="0"/>
                </a:lnTo>
                <a:cubicBezTo>
                  <a:pt x="2787576" y="0"/>
                  <a:pt x="2860691" y="73115"/>
                  <a:pt x="2860691" y="163306"/>
                </a:cubicBezTo>
                <a:lnTo>
                  <a:pt x="2860691" y="3565132"/>
                </a:lnTo>
                <a:cubicBezTo>
                  <a:pt x="2860691" y="3655323"/>
                  <a:pt x="2787576" y="3728438"/>
                  <a:pt x="2697385" y="3728438"/>
                </a:cubicBezTo>
                <a:lnTo>
                  <a:pt x="0" y="3728438"/>
                </a:lnTo>
                <a:close/>
              </a:path>
            </a:pathLst>
          </a:cu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2471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8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28" name="Group 16">
            <a:extLst>
              <a:ext uri="{FF2B5EF4-FFF2-40B4-BE49-F238E27FC236}">
                <a16:creationId xmlns:a16="http://schemas.microsoft.com/office/drawing/2014/main" id="{DD65B30C-427F-449E-B039-E288E85D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9F47D947-83F7-46E3-872B-0777122A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C7B45B-6634-46FA-862D-B86F1C3C5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7504CC0-DD94-4ED9-ADC9-6FE7AEA33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64268326-B6DD-4E00-9788-6C319279A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2C7B3DE-DB23-4AAC-B142-C803C0C0A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EEF04DC-4E0D-4127-A98D-EA81C3B2D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9" name="Freeform: Shape 24">
            <a:extLst>
              <a:ext uri="{FF2B5EF4-FFF2-40B4-BE49-F238E27FC236}">
                <a16:creationId xmlns:a16="http://schemas.microsoft.com/office/drawing/2014/main" id="{084966D2-3C9B-4F47-8231-1DEC33D3B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066" y="321734"/>
            <a:ext cx="11074201" cy="6214533"/>
          </a:xfrm>
          <a:custGeom>
            <a:avLst/>
            <a:gdLst>
              <a:gd name="connsiteX0" fmla="*/ 815396 w 11074201"/>
              <a:gd name="connsiteY0" fmla="*/ 0 h 6214533"/>
              <a:gd name="connsiteX1" fmla="*/ 11074201 w 11074201"/>
              <a:gd name="connsiteY1" fmla="*/ 0 h 6214533"/>
              <a:gd name="connsiteX2" fmla="*/ 11074201 w 11074201"/>
              <a:gd name="connsiteY2" fmla="*/ 6214533 h 6214533"/>
              <a:gd name="connsiteX3" fmla="*/ 1498193 w 11074201"/>
              <a:gd name="connsiteY3" fmla="*/ 6214533 h 6214533"/>
              <a:gd name="connsiteX4" fmla="*/ 0 w 11074201"/>
              <a:gd name="connsiteY4" fmla="*/ 4992543 h 6214533"/>
              <a:gd name="connsiteX5" fmla="*/ 433971 w 11074201"/>
              <a:gd name="connsiteY5" fmla="*/ 2335405 h 621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74201" h="6214533">
                <a:moveTo>
                  <a:pt x="815396" y="0"/>
                </a:moveTo>
                <a:lnTo>
                  <a:pt x="11074201" y="0"/>
                </a:lnTo>
                <a:lnTo>
                  <a:pt x="11074201" y="6214533"/>
                </a:lnTo>
                <a:lnTo>
                  <a:pt x="1498193" y="6214533"/>
                </a:lnTo>
                <a:lnTo>
                  <a:pt x="0" y="4992543"/>
                </a:lnTo>
                <a:cubicBezTo>
                  <a:pt x="141071" y="4106831"/>
                  <a:pt x="287521" y="3221118"/>
                  <a:pt x="433971" y="2335405"/>
                </a:cubicBezTo>
                <a:close/>
              </a:path>
            </a:pathLst>
          </a:cu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  <a:tileRect/>
            </a:gra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Adapter">
            <a:hlinkClick r:id="" action="ppaction://media"/>
            <a:extLst>
              <a:ext uri="{FF2B5EF4-FFF2-40B4-BE49-F238E27FC236}">
                <a16:creationId xmlns:a16="http://schemas.microsoft.com/office/drawing/2014/main" id="{DAEF2C2C-DFE0-47F7-856C-C7056036D0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27238" y="503238"/>
            <a:ext cx="8137525" cy="585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018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8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28" name="Group 16">
            <a:extLst>
              <a:ext uri="{FF2B5EF4-FFF2-40B4-BE49-F238E27FC236}">
                <a16:creationId xmlns:a16="http://schemas.microsoft.com/office/drawing/2014/main" id="{DD65B30C-427F-449E-B039-E288E85D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9F47D947-83F7-46E3-872B-0777122A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C7B45B-6634-46FA-862D-B86F1C3C5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7504CC0-DD94-4ED9-ADC9-6FE7AEA33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64268326-B6DD-4E00-9788-6C319279A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2C7B3DE-DB23-4AAC-B142-C803C0C0A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EEF04DC-4E0D-4127-A98D-EA81C3B2D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9" name="Freeform: Shape 24">
            <a:extLst>
              <a:ext uri="{FF2B5EF4-FFF2-40B4-BE49-F238E27FC236}">
                <a16:creationId xmlns:a16="http://schemas.microsoft.com/office/drawing/2014/main" id="{084966D2-3C9B-4F47-8231-1DEC33D3B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066" y="321734"/>
            <a:ext cx="11074201" cy="6214533"/>
          </a:xfrm>
          <a:custGeom>
            <a:avLst/>
            <a:gdLst>
              <a:gd name="connsiteX0" fmla="*/ 815396 w 11074201"/>
              <a:gd name="connsiteY0" fmla="*/ 0 h 6214533"/>
              <a:gd name="connsiteX1" fmla="*/ 11074201 w 11074201"/>
              <a:gd name="connsiteY1" fmla="*/ 0 h 6214533"/>
              <a:gd name="connsiteX2" fmla="*/ 11074201 w 11074201"/>
              <a:gd name="connsiteY2" fmla="*/ 6214533 h 6214533"/>
              <a:gd name="connsiteX3" fmla="*/ 1498193 w 11074201"/>
              <a:gd name="connsiteY3" fmla="*/ 6214533 h 6214533"/>
              <a:gd name="connsiteX4" fmla="*/ 0 w 11074201"/>
              <a:gd name="connsiteY4" fmla="*/ 4992543 h 6214533"/>
              <a:gd name="connsiteX5" fmla="*/ 433971 w 11074201"/>
              <a:gd name="connsiteY5" fmla="*/ 2335405 h 621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74201" h="6214533">
                <a:moveTo>
                  <a:pt x="815396" y="0"/>
                </a:moveTo>
                <a:lnTo>
                  <a:pt x="11074201" y="0"/>
                </a:lnTo>
                <a:lnTo>
                  <a:pt x="11074201" y="6214533"/>
                </a:lnTo>
                <a:lnTo>
                  <a:pt x="1498193" y="6214533"/>
                </a:lnTo>
                <a:lnTo>
                  <a:pt x="0" y="4992543"/>
                </a:lnTo>
                <a:cubicBezTo>
                  <a:pt x="141071" y="4106831"/>
                  <a:pt x="287521" y="3221118"/>
                  <a:pt x="433971" y="2335405"/>
                </a:cubicBezTo>
                <a:close/>
              </a:path>
            </a:pathLst>
          </a:cu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  <a:tileRect/>
            </a:gra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AA47E33-FFF8-F56D-873A-B1943CE8DC00}"/>
              </a:ext>
            </a:extLst>
          </p:cNvPr>
          <p:cNvGrpSpPr/>
          <p:nvPr/>
        </p:nvGrpSpPr>
        <p:grpSpPr>
          <a:xfrm>
            <a:off x="3170414" y="447538"/>
            <a:ext cx="6325503" cy="5901699"/>
            <a:chOff x="3170414" y="447538"/>
            <a:chExt cx="6325503" cy="5901699"/>
          </a:xfrm>
        </p:grpSpPr>
        <p:pic>
          <p:nvPicPr>
            <p:cNvPr id="4" name="Picture 3" descr="Diagram&#10;&#10;Description automatically generated">
              <a:extLst>
                <a:ext uri="{FF2B5EF4-FFF2-40B4-BE49-F238E27FC236}">
                  <a16:creationId xmlns:a16="http://schemas.microsoft.com/office/drawing/2014/main" id="{EC8129D0-0770-6F4A-739B-540306B852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70414" y="1020000"/>
              <a:ext cx="6325503" cy="5329237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EA0264-6AC0-34F7-220A-6684557606A0}"/>
                </a:ext>
              </a:extLst>
            </p:cNvPr>
            <p:cNvSpPr txBox="1"/>
            <p:nvPr/>
          </p:nvSpPr>
          <p:spPr>
            <a:xfrm>
              <a:off x="3725619" y="447538"/>
              <a:ext cx="52150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err="1"/>
                <a:t>Sơ</a:t>
              </a:r>
              <a:r>
                <a:rPr lang="en-US" sz="3600" dirty="0"/>
                <a:t> </a:t>
              </a:r>
              <a:r>
                <a:rPr lang="en-US" sz="3600" dirty="0" err="1"/>
                <a:t>đồ</a:t>
              </a:r>
              <a:r>
                <a:rPr lang="en-US" sz="3600" dirty="0"/>
                <a:t> </a:t>
              </a:r>
              <a:r>
                <a:rPr lang="en-US" sz="3600" dirty="0" err="1"/>
                <a:t>bố</a:t>
              </a:r>
              <a:r>
                <a:rPr lang="en-US" sz="3600" dirty="0"/>
                <a:t> </a:t>
              </a:r>
              <a:r>
                <a:rPr lang="en-US" sz="3600" dirty="0" err="1"/>
                <a:t>trí</a:t>
              </a:r>
              <a:r>
                <a:rPr lang="en-US" sz="3600" dirty="0"/>
                <a:t> </a:t>
              </a:r>
              <a:r>
                <a:rPr lang="en-US" sz="3600" dirty="0" err="1"/>
                <a:t>chung</a:t>
              </a:r>
              <a:endParaRPr lang="vi-VN" sz="360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EBEF4ABC-76BB-F993-377F-5DDA8E0EE6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812" y="415306"/>
            <a:ext cx="3786548" cy="220406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59283806-4D95-DE9A-5AEF-9D1471994410}"/>
                  </a:ext>
                </a:extLst>
              </p14:cNvPr>
              <p14:cNvContentPartPr/>
              <p14:nvPr/>
            </p14:nvContentPartPr>
            <p14:xfrm>
              <a:off x="7214616" y="3197672"/>
              <a:ext cx="2864090" cy="1657792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59283806-4D95-DE9A-5AEF-9D147199441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205616" y="3188672"/>
                <a:ext cx="2881730" cy="1675432"/>
              </a:xfrm>
              <a:prstGeom prst="rect">
                <a:avLst/>
              </a:prstGeom>
            </p:spPr>
          </p:pic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F4A56F8E-4049-F583-063B-9C397AAC0EB1}"/>
              </a:ext>
            </a:extLst>
          </p:cNvPr>
          <p:cNvGrpSpPr/>
          <p:nvPr/>
        </p:nvGrpSpPr>
        <p:grpSpPr>
          <a:xfrm>
            <a:off x="9705927" y="1054233"/>
            <a:ext cx="1954329" cy="1465215"/>
            <a:chOff x="1323557" y="2566505"/>
            <a:chExt cx="1954329" cy="1465215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FE0748C5-7EE9-F943-B093-7C922420DC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1904436" y="2717529"/>
              <a:ext cx="282986" cy="237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C5931A-05A9-ACA9-1C9E-06F636CDFF38}"/>
                </a:ext>
              </a:extLst>
            </p:cNvPr>
            <p:cNvGrpSpPr/>
            <p:nvPr/>
          </p:nvGrpSpPr>
          <p:grpSpPr>
            <a:xfrm>
              <a:off x="1323557" y="2566505"/>
              <a:ext cx="1954329" cy="1465215"/>
              <a:chOff x="1323557" y="2566505"/>
              <a:chExt cx="1954329" cy="1465215"/>
            </a:xfrm>
          </p:grpSpPr>
          <p:pic>
            <p:nvPicPr>
              <p:cNvPr id="34" name="Picture 33" descr="A picture containing dark, lit, night sky&#10;&#10;Description automatically generated">
                <a:extLst>
                  <a:ext uri="{FF2B5EF4-FFF2-40B4-BE49-F238E27FC236}">
                    <a16:creationId xmlns:a16="http://schemas.microsoft.com/office/drawing/2014/main" id="{26A3BFE3-BEF1-0092-7A18-9907F35DB3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51270" y="3126289"/>
                <a:ext cx="1134932" cy="905431"/>
              </a:xfrm>
              <a:prstGeom prst="rect">
                <a:avLst/>
              </a:prstGeom>
            </p:spPr>
          </p:pic>
          <p:pic>
            <p:nvPicPr>
              <p:cNvPr id="35" name="Picture 34" descr="A close-up of a sword&#10;&#10;Description automatically generated with medium confidence">
                <a:extLst>
                  <a:ext uri="{FF2B5EF4-FFF2-40B4-BE49-F238E27FC236}">
                    <a16:creationId xmlns:a16="http://schemas.microsoft.com/office/drawing/2014/main" id="{ECB894A2-15E9-8EDC-732B-7EC67EC7C8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559203" flipH="1" flipV="1">
                <a:off x="1323557" y="2566505"/>
                <a:ext cx="1954329" cy="12301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06190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1.85185E-6 L -0.08815 -0.00092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1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8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28" name="Group 16">
            <a:extLst>
              <a:ext uri="{FF2B5EF4-FFF2-40B4-BE49-F238E27FC236}">
                <a16:creationId xmlns:a16="http://schemas.microsoft.com/office/drawing/2014/main" id="{DD65B30C-427F-449E-B039-E288E85D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9F47D947-83F7-46E3-872B-0777122A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C7B45B-6634-46FA-862D-B86F1C3C5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7504CC0-DD94-4ED9-ADC9-6FE7AEA33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64268326-B6DD-4E00-9788-6C319279A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2C7B3DE-DB23-4AAC-B142-C803C0C0A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EEF04DC-4E0D-4127-A98D-EA81C3B2D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9" name="Freeform: Shape 24">
            <a:extLst>
              <a:ext uri="{FF2B5EF4-FFF2-40B4-BE49-F238E27FC236}">
                <a16:creationId xmlns:a16="http://schemas.microsoft.com/office/drawing/2014/main" id="{084966D2-3C9B-4F47-8231-1DEC33D3B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066" y="321734"/>
            <a:ext cx="11074201" cy="6214533"/>
          </a:xfrm>
          <a:custGeom>
            <a:avLst/>
            <a:gdLst>
              <a:gd name="connsiteX0" fmla="*/ 815396 w 11074201"/>
              <a:gd name="connsiteY0" fmla="*/ 0 h 6214533"/>
              <a:gd name="connsiteX1" fmla="*/ 11074201 w 11074201"/>
              <a:gd name="connsiteY1" fmla="*/ 0 h 6214533"/>
              <a:gd name="connsiteX2" fmla="*/ 11074201 w 11074201"/>
              <a:gd name="connsiteY2" fmla="*/ 6214533 h 6214533"/>
              <a:gd name="connsiteX3" fmla="*/ 1498193 w 11074201"/>
              <a:gd name="connsiteY3" fmla="*/ 6214533 h 6214533"/>
              <a:gd name="connsiteX4" fmla="*/ 0 w 11074201"/>
              <a:gd name="connsiteY4" fmla="*/ 4992543 h 6214533"/>
              <a:gd name="connsiteX5" fmla="*/ 433971 w 11074201"/>
              <a:gd name="connsiteY5" fmla="*/ 2335405 h 621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74201" h="6214533">
                <a:moveTo>
                  <a:pt x="815396" y="0"/>
                </a:moveTo>
                <a:lnTo>
                  <a:pt x="11074201" y="0"/>
                </a:lnTo>
                <a:lnTo>
                  <a:pt x="11074201" y="6214533"/>
                </a:lnTo>
                <a:lnTo>
                  <a:pt x="1498193" y="6214533"/>
                </a:lnTo>
                <a:lnTo>
                  <a:pt x="0" y="4992543"/>
                </a:lnTo>
                <a:cubicBezTo>
                  <a:pt x="141071" y="4106831"/>
                  <a:pt x="287521" y="3221118"/>
                  <a:pt x="433971" y="2335405"/>
                </a:cubicBezTo>
                <a:close/>
              </a:path>
            </a:pathLst>
          </a:cu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  <a:tileRect/>
            </a:gra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AA47E33-FFF8-F56D-873A-B1943CE8DC00}"/>
              </a:ext>
            </a:extLst>
          </p:cNvPr>
          <p:cNvGrpSpPr/>
          <p:nvPr/>
        </p:nvGrpSpPr>
        <p:grpSpPr>
          <a:xfrm>
            <a:off x="2092611" y="440605"/>
            <a:ext cx="6325503" cy="5901699"/>
            <a:chOff x="3170414" y="447538"/>
            <a:chExt cx="6325503" cy="5901699"/>
          </a:xfrm>
        </p:grpSpPr>
        <p:pic>
          <p:nvPicPr>
            <p:cNvPr id="4" name="Picture 3" descr="Diagram&#10;&#10;Description automatically generated">
              <a:extLst>
                <a:ext uri="{FF2B5EF4-FFF2-40B4-BE49-F238E27FC236}">
                  <a16:creationId xmlns:a16="http://schemas.microsoft.com/office/drawing/2014/main" id="{EC8129D0-0770-6F4A-739B-540306B852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70414" y="1020000"/>
              <a:ext cx="6325503" cy="5329237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EA0264-6AC0-34F7-220A-6684557606A0}"/>
                </a:ext>
              </a:extLst>
            </p:cNvPr>
            <p:cNvSpPr txBox="1"/>
            <p:nvPr/>
          </p:nvSpPr>
          <p:spPr>
            <a:xfrm>
              <a:off x="3725619" y="447538"/>
              <a:ext cx="52150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err="1"/>
                <a:t>Sơ</a:t>
              </a:r>
              <a:r>
                <a:rPr lang="en-US" sz="3600" dirty="0"/>
                <a:t> </a:t>
              </a:r>
              <a:r>
                <a:rPr lang="en-US" sz="3600" dirty="0" err="1"/>
                <a:t>đồ</a:t>
              </a:r>
              <a:r>
                <a:rPr lang="en-US" sz="3600" dirty="0"/>
                <a:t> </a:t>
              </a:r>
              <a:r>
                <a:rPr lang="en-US" sz="3600" dirty="0" err="1"/>
                <a:t>bố</a:t>
              </a:r>
              <a:r>
                <a:rPr lang="en-US" sz="3600" dirty="0"/>
                <a:t> </a:t>
              </a:r>
              <a:r>
                <a:rPr lang="en-US" sz="3600" dirty="0" err="1"/>
                <a:t>trí</a:t>
              </a:r>
              <a:r>
                <a:rPr lang="en-US" sz="3600" dirty="0"/>
                <a:t> </a:t>
              </a:r>
              <a:r>
                <a:rPr lang="en-US" sz="3600" dirty="0" err="1"/>
                <a:t>chung</a:t>
              </a:r>
              <a:endParaRPr lang="vi-VN" sz="3600" dirty="0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D73E07EA-6824-EFD5-E0B0-AA90451C7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3774" y="673046"/>
            <a:ext cx="4712912" cy="230789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05015B2C-1C15-0B7C-FFE3-7750803BFA8E}"/>
                  </a:ext>
                </a:extLst>
              </p14:cNvPr>
              <p14:cNvContentPartPr/>
              <p14:nvPr/>
            </p14:nvContentPartPr>
            <p14:xfrm>
              <a:off x="8481672" y="3081528"/>
              <a:ext cx="1219680" cy="73152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05015B2C-1C15-0B7C-FFE3-7750803BFA8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473032" y="3072888"/>
                <a:ext cx="1237320" cy="749160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34428209-2A2F-81CC-8694-1DF0A834B9CB}"/>
              </a:ext>
            </a:extLst>
          </p:cNvPr>
          <p:cNvGrpSpPr/>
          <p:nvPr/>
        </p:nvGrpSpPr>
        <p:grpSpPr>
          <a:xfrm>
            <a:off x="7440949" y="4948381"/>
            <a:ext cx="1954329" cy="1465215"/>
            <a:chOff x="1323557" y="2566505"/>
            <a:chExt cx="1954329" cy="1465215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121EF8F8-3C6C-2E93-C123-EDFF1FD2B9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1904436" y="2717529"/>
              <a:ext cx="282986" cy="237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FB381CB-1515-CC31-E566-C40EB9B02E74}"/>
                </a:ext>
              </a:extLst>
            </p:cNvPr>
            <p:cNvGrpSpPr/>
            <p:nvPr/>
          </p:nvGrpSpPr>
          <p:grpSpPr>
            <a:xfrm>
              <a:off x="1323557" y="2566505"/>
              <a:ext cx="1954329" cy="1465215"/>
              <a:chOff x="1323557" y="2566505"/>
              <a:chExt cx="1954329" cy="1465215"/>
            </a:xfrm>
          </p:grpSpPr>
          <p:pic>
            <p:nvPicPr>
              <p:cNvPr id="16" name="Picture 15" descr="A picture containing dark, lit, night sky&#10;&#10;Description automatically generated">
                <a:extLst>
                  <a:ext uri="{FF2B5EF4-FFF2-40B4-BE49-F238E27FC236}">
                    <a16:creationId xmlns:a16="http://schemas.microsoft.com/office/drawing/2014/main" id="{01A99E16-A589-96BF-DAF4-84DA7E4316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51270" y="3126289"/>
                <a:ext cx="1134932" cy="905431"/>
              </a:xfrm>
              <a:prstGeom prst="rect">
                <a:avLst/>
              </a:prstGeom>
            </p:spPr>
          </p:pic>
          <p:pic>
            <p:nvPicPr>
              <p:cNvPr id="24" name="Picture 23" descr="A close-up of a sword&#10;&#10;Description automatically generated with medium confidence">
                <a:extLst>
                  <a:ext uri="{FF2B5EF4-FFF2-40B4-BE49-F238E27FC236}">
                    <a16:creationId xmlns:a16="http://schemas.microsoft.com/office/drawing/2014/main" id="{C7DF03B4-1069-479A-D833-E96240382F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559203" flipH="1" flipV="1">
                <a:off x="1323557" y="2566505"/>
                <a:ext cx="1954329" cy="12301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6927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8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28" name="Group 16">
            <a:extLst>
              <a:ext uri="{FF2B5EF4-FFF2-40B4-BE49-F238E27FC236}">
                <a16:creationId xmlns:a16="http://schemas.microsoft.com/office/drawing/2014/main" id="{DD65B30C-427F-449E-B039-E288E85D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9F47D947-83F7-46E3-872B-0777122A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C7B45B-6634-46FA-862D-B86F1C3C5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7504CC0-DD94-4ED9-ADC9-6FE7AEA33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64268326-B6DD-4E00-9788-6C319279A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2C7B3DE-DB23-4AAC-B142-C803C0C0A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EEF04DC-4E0D-4127-A98D-EA81C3B2D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9" name="Freeform: Shape 24">
            <a:extLst>
              <a:ext uri="{FF2B5EF4-FFF2-40B4-BE49-F238E27FC236}">
                <a16:creationId xmlns:a16="http://schemas.microsoft.com/office/drawing/2014/main" id="{084966D2-3C9B-4F47-8231-1DEC33D3B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066" y="321734"/>
            <a:ext cx="11074201" cy="6214533"/>
          </a:xfrm>
          <a:custGeom>
            <a:avLst/>
            <a:gdLst>
              <a:gd name="connsiteX0" fmla="*/ 815396 w 11074201"/>
              <a:gd name="connsiteY0" fmla="*/ 0 h 6214533"/>
              <a:gd name="connsiteX1" fmla="*/ 11074201 w 11074201"/>
              <a:gd name="connsiteY1" fmla="*/ 0 h 6214533"/>
              <a:gd name="connsiteX2" fmla="*/ 11074201 w 11074201"/>
              <a:gd name="connsiteY2" fmla="*/ 6214533 h 6214533"/>
              <a:gd name="connsiteX3" fmla="*/ 1498193 w 11074201"/>
              <a:gd name="connsiteY3" fmla="*/ 6214533 h 6214533"/>
              <a:gd name="connsiteX4" fmla="*/ 0 w 11074201"/>
              <a:gd name="connsiteY4" fmla="*/ 4992543 h 6214533"/>
              <a:gd name="connsiteX5" fmla="*/ 433971 w 11074201"/>
              <a:gd name="connsiteY5" fmla="*/ 2335405 h 621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74201" h="6214533">
                <a:moveTo>
                  <a:pt x="815396" y="0"/>
                </a:moveTo>
                <a:lnTo>
                  <a:pt x="11074201" y="0"/>
                </a:lnTo>
                <a:lnTo>
                  <a:pt x="11074201" y="6214533"/>
                </a:lnTo>
                <a:lnTo>
                  <a:pt x="1498193" y="6214533"/>
                </a:lnTo>
                <a:lnTo>
                  <a:pt x="0" y="4992543"/>
                </a:lnTo>
                <a:cubicBezTo>
                  <a:pt x="141071" y="4106831"/>
                  <a:pt x="287521" y="3221118"/>
                  <a:pt x="433971" y="2335405"/>
                </a:cubicBezTo>
                <a:close/>
              </a:path>
            </a:pathLst>
          </a:cu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  <a:tileRect/>
            </a:gra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AA47E33-FFF8-F56D-873A-B1943CE8DC00}"/>
              </a:ext>
            </a:extLst>
          </p:cNvPr>
          <p:cNvGrpSpPr/>
          <p:nvPr/>
        </p:nvGrpSpPr>
        <p:grpSpPr>
          <a:xfrm>
            <a:off x="2092611" y="440605"/>
            <a:ext cx="6325503" cy="5901699"/>
            <a:chOff x="3170414" y="447538"/>
            <a:chExt cx="6325503" cy="5901699"/>
          </a:xfrm>
        </p:grpSpPr>
        <p:pic>
          <p:nvPicPr>
            <p:cNvPr id="4" name="Picture 3" descr="Diagram&#10;&#10;Description automatically generated">
              <a:extLst>
                <a:ext uri="{FF2B5EF4-FFF2-40B4-BE49-F238E27FC236}">
                  <a16:creationId xmlns:a16="http://schemas.microsoft.com/office/drawing/2014/main" id="{EC8129D0-0770-6F4A-739B-540306B852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70414" y="1020000"/>
              <a:ext cx="6325503" cy="5329237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EA0264-6AC0-34F7-220A-6684557606A0}"/>
                </a:ext>
              </a:extLst>
            </p:cNvPr>
            <p:cNvSpPr txBox="1"/>
            <p:nvPr/>
          </p:nvSpPr>
          <p:spPr>
            <a:xfrm>
              <a:off x="3725619" y="447538"/>
              <a:ext cx="52150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err="1"/>
                <a:t>Sơ</a:t>
              </a:r>
              <a:r>
                <a:rPr lang="en-US" sz="3600" dirty="0"/>
                <a:t> </a:t>
              </a:r>
              <a:r>
                <a:rPr lang="en-US" sz="3600" dirty="0" err="1"/>
                <a:t>đồ</a:t>
              </a:r>
              <a:r>
                <a:rPr lang="en-US" sz="3600" dirty="0"/>
                <a:t> </a:t>
              </a:r>
              <a:r>
                <a:rPr lang="en-US" sz="3600" dirty="0" err="1"/>
                <a:t>bố</a:t>
              </a:r>
              <a:r>
                <a:rPr lang="en-US" sz="3600" dirty="0"/>
                <a:t> </a:t>
              </a:r>
              <a:r>
                <a:rPr lang="en-US" sz="3600" dirty="0" err="1"/>
                <a:t>trí</a:t>
              </a:r>
              <a:r>
                <a:rPr lang="en-US" sz="3600" dirty="0"/>
                <a:t> </a:t>
              </a:r>
              <a:r>
                <a:rPr lang="en-US" sz="3600" dirty="0" err="1"/>
                <a:t>chung</a:t>
              </a:r>
              <a:endParaRPr lang="vi-VN" sz="3600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4653576-682F-C37F-93DC-91D0C896AEE0}"/>
              </a:ext>
            </a:extLst>
          </p:cNvPr>
          <p:cNvGrpSpPr/>
          <p:nvPr/>
        </p:nvGrpSpPr>
        <p:grpSpPr>
          <a:xfrm>
            <a:off x="7653530" y="614627"/>
            <a:ext cx="3918086" cy="2914240"/>
            <a:chOff x="8033786" y="614627"/>
            <a:chExt cx="3519977" cy="2636977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4019C7AA-9E45-1097-5FF3-E3D370025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33786" y="614627"/>
              <a:ext cx="3362148" cy="202379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D8102F3-E0AD-E8F3-CA2F-07DB442184D1}"/>
                </a:ext>
              </a:extLst>
            </p:cNvPr>
            <p:cNvSpPr txBox="1"/>
            <p:nvPr/>
          </p:nvSpPr>
          <p:spPr>
            <a:xfrm>
              <a:off x="8034303" y="2666765"/>
              <a:ext cx="3519460" cy="584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Phát</a:t>
              </a:r>
              <a:r>
                <a:rPr lang="en-US" dirty="0"/>
                <a:t> </a:t>
              </a:r>
              <a:r>
                <a:rPr lang="en-US" dirty="0" err="1"/>
                <a:t>hiện</a:t>
              </a:r>
              <a:r>
                <a:rPr lang="en-US" dirty="0"/>
                <a:t> </a:t>
              </a:r>
              <a:r>
                <a:rPr lang="en-US" dirty="0" err="1"/>
                <a:t>cạnh</a:t>
              </a:r>
              <a:r>
                <a:rPr lang="en-US" dirty="0"/>
                <a:t> Canny </a:t>
              </a:r>
            </a:p>
            <a:p>
              <a:pPr algn="ctr"/>
              <a:r>
                <a:rPr lang="en-US" dirty="0"/>
                <a:t>+ </a:t>
              </a:r>
              <a:r>
                <a:rPr lang="en-US" dirty="0" err="1"/>
                <a:t>biến</a:t>
              </a:r>
              <a:r>
                <a:rPr lang="en-US" dirty="0"/>
                <a:t> </a:t>
              </a:r>
              <a:r>
                <a:rPr lang="en-US" dirty="0" err="1"/>
                <a:t>đổi</a:t>
              </a:r>
              <a:r>
                <a:rPr lang="en-US" dirty="0"/>
                <a:t> Hough</a:t>
              </a:r>
              <a:endParaRPr lang="vi-VN" dirty="0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42E01237-30A9-62BF-82C3-184F894AA13A}"/>
                  </a:ext>
                </a:extLst>
              </p14:cNvPr>
              <p14:cNvContentPartPr/>
              <p14:nvPr/>
            </p14:nvContentPartPr>
            <p14:xfrm>
              <a:off x="5934024" y="2614464"/>
              <a:ext cx="1521360" cy="90684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42E01237-30A9-62BF-82C3-184F894AA13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25384" y="2605464"/>
                <a:ext cx="1539000" cy="924480"/>
              </a:xfrm>
              <a:prstGeom prst="rect">
                <a:avLst/>
              </a:prstGeom>
            </p:spPr>
          </p:pic>
        </mc:Fallback>
      </mc:AlternateContent>
      <p:grpSp>
        <p:nvGrpSpPr>
          <p:cNvPr id="129" name="Group 128">
            <a:extLst>
              <a:ext uri="{FF2B5EF4-FFF2-40B4-BE49-F238E27FC236}">
                <a16:creationId xmlns:a16="http://schemas.microsoft.com/office/drawing/2014/main" id="{156EC35E-C9EA-B108-B82A-74F90E53821D}"/>
              </a:ext>
            </a:extLst>
          </p:cNvPr>
          <p:cNvGrpSpPr/>
          <p:nvPr/>
        </p:nvGrpSpPr>
        <p:grpSpPr>
          <a:xfrm>
            <a:off x="8007264" y="4558716"/>
            <a:ext cx="3232656" cy="1329948"/>
            <a:chOff x="8007264" y="4558716"/>
            <a:chExt cx="3232656" cy="1329948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5D4484D1-1B5C-D4A1-1E55-2854B2DFA802}"/>
                </a:ext>
              </a:extLst>
            </p:cNvPr>
            <p:cNvGrpSpPr/>
            <p:nvPr/>
          </p:nvGrpSpPr>
          <p:grpSpPr>
            <a:xfrm>
              <a:off x="8007264" y="4724784"/>
              <a:ext cx="388800" cy="288720"/>
              <a:chOff x="8007264" y="4724784"/>
              <a:chExt cx="388800" cy="28872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7">
                <p14:nvContentPartPr>
                  <p14:cNvPr id="70" name="Ink 69">
                    <a:extLst>
                      <a:ext uri="{FF2B5EF4-FFF2-40B4-BE49-F238E27FC236}">
                        <a16:creationId xmlns:a16="http://schemas.microsoft.com/office/drawing/2014/main" id="{202CE9F2-C26E-4535-B108-B210AF8CB802}"/>
                      </a:ext>
                    </a:extLst>
                  </p14:cNvPr>
                  <p14:cNvContentPartPr/>
                  <p14:nvPr/>
                </p14:nvContentPartPr>
                <p14:xfrm>
                  <a:off x="8007264" y="4755024"/>
                  <a:ext cx="169560" cy="258480"/>
                </p14:xfrm>
              </p:contentPart>
            </mc:Choice>
            <mc:Fallback xmlns="">
              <p:pic>
                <p:nvPicPr>
                  <p:cNvPr id="70" name="Ink 69">
                    <a:extLst>
                      <a:ext uri="{FF2B5EF4-FFF2-40B4-BE49-F238E27FC236}">
                        <a16:creationId xmlns:a16="http://schemas.microsoft.com/office/drawing/2014/main" id="{202CE9F2-C26E-4535-B108-B210AF8CB802}"/>
                      </a:ext>
                    </a:extLst>
                  </p:cNvPr>
                  <p:cNvPicPr/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7998624" y="4746384"/>
                    <a:ext cx="187200" cy="276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">
                <p14:nvContentPartPr>
                  <p14:cNvPr id="71" name="Ink 70">
                    <a:extLst>
                      <a:ext uri="{FF2B5EF4-FFF2-40B4-BE49-F238E27FC236}">
                        <a16:creationId xmlns:a16="http://schemas.microsoft.com/office/drawing/2014/main" id="{A8C1EEEE-3A4F-6195-D769-CCDE951CAA13}"/>
                      </a:ext>
                    </a:extLst>
                  </p14:cNvPr>
                  <p14:cNvContentPartPr/>
                  <p14:nvPr/>
                </p14:nvContentPartPr>
                <p14:xfrm>
                  <a:off x="8258544" y="4724784"/>
                  <a:ext cx="137520" cy="268920"/>
                </p14:xfrm>
              </p:contentPart>
            </mc:Choice>
            <mc:Fallback xmlns="">
              <p:pic>
                <p:nvPicPr>
                  <p:cNvPr id="71" name="Ink 70">
                    <a:extLst>
                      <a:ext uri="{FF2B5EF4-FFF2-40B4-BE49-F238E27FC236}">
                        <a16:creationId xmlns:a16="http://schemas.microsoft.com/office/drawing/2014/main" id="{A8C1EEEE-3A4F-6195-D769-CCDE951CAA13}"/>
                      </a:ext>
                    </a:extLst>
                  </p:cNvPr>
                  <p:cNvPicPr/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8249904" y="4715784"/>
                    <a:ext cx="155160" cy="28656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53A4B58F-DE9C-022F-6E78-00F1E55FEBB0}"/>
                </a:ext>
              </a:extLst>
            </p:cNvPr>
            <p:cNvGrpSpPr/>
            <p:nvPr/>
          </p:nvGrpSpPr>
          <p:grpSpPr>
            <a:xfrm>
              <a:off x="8707176" y="4580712"/>
              <a:ext cx="845280" cy="451080"/>
              <a:chOff x="8771184" y="4470984"/>
              <a:chExt cx="845280" cy="45108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1">
                <p14:nvContentPartPr>
                  <p14:cNvPr id="72" name="Ink 71">
                    <a:extLst>
                      <a:ext uri="{FF2B5EF4-FFF2-40B4-BE49-F238E27FC236}">
                        <a16:creationId xmlns:a16="http://schemas.microsoft.com/office/drawing/2014/main" id="{FF4F52BD-C0DB-E139-C2FB-8373C10F5194}"/>
                      </a:ext>
                    </a:extLst>
                  </p14:cNvPr>
                  <p14:cNvContentPartPr/>
                  <p14:nvPr/>
                </p14:nvContentPartPr>
                <p14:xfrm>
                  <a:off x="8771184" y="4697784"/>
                  <a:ext cx="125280" cy="224280"/>
                </p14:xfrm>
              </p:contentPart>
            </mc:Choice>
            <mc:Fallback xmlns="">
              <p:pic>
                <p:nvPicPr>
                  <p:cNvPr id="72" name="Ink 71">
                    <a:extLst>
                      <a:ext uri="{FF2B5EF4-FFF2-40B4-BE49-F238E27FC236}">
                        <a16:creationId xmlns:a16="http://schemas.microsoft.com/office/drawing/2014/main" id="{FF4F52BD-C0DB-E139-C2FB-8373C10F5194}"/>
                      </a:ext>
                    </a:extLst>
                  </p:cNvPr>
                  <p:cNvPicPr/>
                  <p:nvPr/>
                </p:nvPicPr>
                <p:blipFill>
                  <a:blip r:embed="rId12"/>
                  <a:stretch>
                    <a:fillRect/>
                  </a:stretch>
                </p:blipFill>
                <p:spPr>
                  <a:xfrm>
                    <a:off x="8762544" y="4689144"/>
                    <a:ext cx="142920" cy="241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">
                <p14:nvContentPartPr>
                  <p14:cNvPr id="73" name="Ink 72">
                    <a:extLst>
                      <a:ext uri="{FF2B5EF4-FFF2-40B4-BE49-F238E27FC236}">
                        <a16:creationId xmlns:a16="http://schemas.microsoft.com/office/drawing/2014/main" id="{DBD8ED00-AA47-F8E0-1F02-E51E790986FF}"/>
                      </a:ext>
                    </a:extLst>
                  </p14:cNvPr>
                  <p14:cNvContentPartPr/>
                  <p14:nvPr/>
                </p14:nvContentPartPr>
                <p14:xfrm>
                  <a:off x="8966304" y="4680864"/>
                  <a:ext cx="261720" cy="223560"/>
                </p14:xfrm>
              </p:contentPart>
            </mc:Choice>
            <mc:Fallback xmlns="">
              <p:pic>
                <p:nvPicPr>
                  <p:cNvPr id="73" name="Ink 72">
                    <a:extLst>
                      <a:ext uri="{FF2B5EF4-FFF2-40B4-BE49-F238E27FC236}">
                        <a16:creationId xmlns:a16="http://schemas.microsoft.com/office/drawing/2014/main" id="{DBD8ED00-AA47-F8E0-1F02-E51E790986FF}"/>
                      </a:ext>
                    </a:extLst>
                  </p:cNvPr>
                  <p:cNvPicPr/>
                  <p:nvPr/>
                </p:nvPicPr>
                <p:blipFill>
                  <a:blip r:embed="rId14"/>
                  <a:stretch>
                    <a:fillRect/>
                  </a:stretch>
                </p:blipFill>
                <p:spPr>
                  <a:xfrm>
                    <a:off x="8957304" y="4671864"/>
                    <a:ext cx="279360" cy="241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">
                <p14:nvContentPartPr>
                  <p14:cNvPr id="74" name="Ink 73">
                    <a:extLst>
                      <a:ext uri="{FF2B5EF4-FFF2-40B4-BE49-F238E27FC236}">
                        <a16:creationId xmlns:a16="http://schemas.microsoft.com/office/drawing/2014/main" id="{C275DC36-1429-F6E9-A1C7-45E22178C31B}"/>
                      </a:ext>
                    </a:extLst>
                  </p14:cNvPr>
                  <p14:cNvContentPartPr/>
                  <p14:nvPr/>
                </p14:nvContentPartPr>
                <p14:xfrm>
                  <a:off x="9234504" y="4681584"/>
                  <a:ext cx="181080" cy="217440"/>
                </p14:xfrm>
              </p:contentPart>
            </mc:Choice>
            <mc:Fallback xmlns="">
              <p:pic>
                <p:nvPicPr>
                  <p:cNvPr id="74" name="Ink 73">
                    <a:extLst>
                      <a:ext uri="{FF2B5EF4-FFF2-40B4-BE49-F238E27FC236}">
                        <a16:creationId xmlns:a16="http://schemas.microsoft.com/office/drawing/2014/main" id="{C275DC36-1429-F6E9-A1C7-45E22178C31B}"/>
                      </a:ext>
                    </a:extLst>
                  </p:cNvPr>
                  <p:cNvPicPr/>
                  <p:nvPr/>
                </p:nvPicPr>
                <p:blipFill>
                  <a:blip r:embed="rId16"/>
                  <a:stretch>
                    <a:fillRect/>
                  </a:stretch>
                </p:blipFill>
                <p:spPr>
                  <a:xfrm>
                    <a:off x="9225864" y="4672584"/>
                    <a:ext cx="198720" cy="235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">
                <p14:nvContentPartPr>
                  <p14:cNvPr id="75" name="Ink 74">
                    <a:extLst>
                      <a:ext uri="{FF2B5EF4-FFF2-40B4-BE49-F238E27FC236}">
                        <a16:creationId xmlns:a16="http://schemas.microsoft.com/office/drawing/2014/main" id="{49C862F6-D586-CD3B-FCE2-0E8080086732}"/>
                      </a:ext>
                    </a:extLst>
                  </p14:cNvPr>
                  <p14:cNvContentPartPr/>
                  <p14:nvPr/>
                </p14:nvContentPartPr>
                <p14:xfrm>
                  <a:off x="9408024" y="4470984"/>
                  <a:ext cx="208440" cy="441360"/>
                </p14:xfrm>
              </p:contentPart>
            </mc:Choice>
            <mc:Fallback xmlns="">
              <p:pic>
                <p:nvPicPr>
                  <p:cNvPr id="75" name="Ink 74">
                    <a:extLst>
                      <a:ext uri="{FF2B5EF4-FFF2-40B4-BE49-F238E27FC236}">
                        <a16:creationId xmlns:a16="http://schemas.microsoft.com/office/drawing/2014/main" id="{49C862F6-D586-CD3B-FCE2-0E8080086732}"/>
                      </a:ext>
                    </a:extLst>
                  </p:cNvPr>
                  <p:cNvPicPr/>
                  <p:nvPr/>
                </p:nvPicPr>
                <p:blipFill>
                  <a:blip r:embed="rId18"/>
                  <a:stretch>
                    <a:fillRect/>
                  </a:stretch>
                </p:blipFill>
                <p:spPr>
                  <a:xfrm>
                    <a:off x="9399384" y="4462344"/>
                    <a:ext cx="226080" cy="459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9">
                <p14:nvContentPartPr>
                  <p14:cNvPr id="78" name="Ink 77">
                    <a:extLst>
                      <a:ext uri="{FF2B5EF4-FFF2-40B4-BE49-F238E27FC236}">
                        <a16:creationId xmlns:a16="http://schemas.microsoft.com/office/drawing/2014/main" id="{6E511283-1DD6-A3B0-CC08-E9B295D2E1F3}"/>
                      </a:ext>
                    </a:extLst>
                  </p14:cNvPr>
                  <p14:cNvContentPartPr/>
                  <p14:nvPr/>
                </p14:nvContentPartPr>
                <p14:xfrm>
                  <a:off x="9095544" y="4526064"/>
                  <a:ext cx="103680" cy="42120"/>
                </p14:xfrm>
              </p:contentPart>
            </mc:Choice>
            <mc:Fallback xmlns="">
              <p:pic>
                <p:nvPicPr>
                  <p:cNvPr id="78" name="Ink 77">
                    <a:extLst>
                      <a:ext uri="{FF2B5EF4-FFF2-40B4-BE49-F238E27FC236}">
                        <a16:creationId xmlns:a16="http://schemas.microsoft.com/office/drawing/2014/main" id="{6E511283-1DD6-A3B0-CC08-E9B295D2E1F3}"/>
                      </a:ext>
                    </a:extLst>
                  </p:cNvPr>
                  <p:cNvPicPr/>
                  <p:nvPr/>
                </p:nvPicPr>
                <p:blipFill>
                  <a:blip r:embed="rId20"/>
                  <a:stretch>
                    <a:fillRect/>
                  </a:stretch>
                </p:blipFill>
                <p:spPr>
                  <a:xfrm>
                    <a:off x="9086544" y="4517064"/>
                    <a:ext cx="121320" cy="5976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80" name="Ink 79">
                  <a:extLst>
                    <a:ext uri="{FF2B5EF4-FFF2-40B4-BE49-F238E27FC236}">
                      <a16:creationId xmlns:a16="http://schemas.microsoft.com/office/drawing/2014/main" id="{5A983841-4D61-8E6B-1F9D-FFA817B56F66}"/>
                    </a:ext>
                  </a:extLst>
                </p14:cNvPr>
                <p14:cNvContentPartPr/>
                <p14:nvPr/>
              </p14:nvContentPartPr>
              <p14:xfrm>
                <a:off x="9760392" y="4558716"/>
                <a:ext cx="246960" cy="445320"/>
              </p14:xfrm>
            </p:contentPart>
          </mc:Choice>
          <mc:Fallback xmlns="">
            <p:pic>
              <p:nvPicPr>
                <p:cNvPr id="80" name="Ink 79">
                  <a:extLst>
                    <a:ext uri="{FF2B5EF4-FFF2-40B4-BE49-F238E27FC236}">
                      <a16:creationId xmlns:a16="http://schemas.microsoft.com/office/drawing/2014/main" id="{5A983841-4D61-8E6B-1F9D-FFA817B56F66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9751392" y="4549716"/>
                  <a:ext cx="264600" cy="46296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6D2039A6-EE3E-B641-42CA-635ACD9F9ACE}"/>
                </a:ext>
              </a:extLst>
            </p:cNvPr>
            <p:cNvGrpSpPr/>
            <p:nvPr/>
          </p:nvGrpSpPr>
          <p:grpSpPr>
            <a:xfrm>
              <a:off x="10167840" y="4772376"/>
              <a:ext cx="1072080" cy="446040"/>
              <a:chOff x="10167840" y="4772376"/>
              <a:chExt cx="1072080" cy="44604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23">
                <p14:nvContentPartPr>
                  <p14:cNvPr id="81" name="Ink 80">
                    <a:extLst>
                      <a:ext uri="{FF2B5EF4-FFF2-40B4-BE49-F238E27FC236}">
                        <a16:creationId xmlns:a16="http://schemas.microsoft.com/office/drawing/2014/main" id="{3FF918CB-B959-AFDE-6348-3766978BE744}"/>
                      </a:ext>
                    </a:extLst>
                  </p14:cNvPr>
                  <p14:cNvContentPartPr/>
                  <p14:nvPr/>
                </p14:nvContentPartPr>
                <p14:xfrm>
                  <a:off x="10249920" y="4779576"/>
                  <a:ext cx="121680" cy="438840"/>
                </p14:xfrm>
              </p:contentPart>
            </mc:Choice>
            <mc:Fallback xmlns="">
              <p:pic>
                <p:nvPicPr>
                  <p:cNvPr id="81" name="Ink 80">
                    <a:extLst>
                      <a:ext uri="{FF2B5EF4-FFF2-40B4-BE49-F238E27FC236}">
                        <a16:creationId xmlns:a16="http://schemas.microsoft.com/office/drawing/2014/main" id="{3FF918CB-B959-AFDE-6348-3766978BE744}"/>
                      </a:ext>
                    </a:extLst>
                  </p:cNvPr>
                  <p:cNvPicPr/>
                  <p:nvPr/>
                </p:nvPicPr>
                <p:blipFill>
                  <a:blip r:embed="rId24"/>
                  <a:stretch>
                    <a:fillRect/>
                  </a:stretch>
                </p:blipFill>
                <p:spPr>
                  <a:xfrm>
                    <a:off x="10241280" y="4770936"/>
                    <a:ext cx="139320" cy="456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5">
                <p14:nvContentPartPr>
                  <p14:cNvPr id="82" name="Ink 81">
                    <a:extLst>
                      <a:ext uri="{FF2B5EF4-FFF2-40B4-BE49-F238E27FC236}">
                        <a16:creationId xmlns:a16="http://schemas.microsoft.com/office/drawing/2014/main" id="{086E3A04-32D1-1DF5-E74A-75E47A454C61}"/>
                      </a:ext>
                    </a:extLst>
                  </p14:cNvPr>
                  <p14:cNvContentPartPr/>
                  <p14:nvPr/>
                </p14:nvContentPartPr>
                <p14:xfrm>
                  <a:off x="10167840" y="5015736"/>
                  <a:ext cx="181080" cy="141840"/>
                </p14:xfrm>
              </p:contentPart>
            </mc:Choice>
            <mc:Fallback xmlns="">
              <p:pic>
                <p:nvPicPr>
                  <p:cNvPr id="82" name="Ink 81">
                    <a:extLst>
                      <a:ext uri="{FF2B5EF4-FFF2-40B4-BE49-F238E27FC236}">
                        <a16:creationId xmlns:a16="http://schemas.microsoft.com/office/drawing/2014/main" id="{086E3A04-32D1-1DF5-E74A-75E47A454C61}"/>
                      </a:ext>
                    </a:extLst>
                  </p:cNvPr>
                  <p:cNvPicPr/>
                  <p:nvPr/>
                </p:nvPicPr>
                <p:blipFill>
                  <a:blip r:embed="rId26"/>
                  <a:stretch>
                    <a:fillRect/>
                  </a:stretch>
                </p:blipFill>
                <p:spPr>
                  <a:xfrm>
                    <a:off x="10159200" y="5006736"/>
                    <a:ext cx="198720" cy="159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7">
                <p14:nvContentPartPr>
                  <p14:cNvPr id="83" name="Ink 82">
                    <a:extLst>
                      <a:ext uri="{FF2B5EF4-FFF2-40B4-BE49-F238E27FC236}">
                        <a16:creationId xmlns:a16="http://schemas.microsoft.com/office/drawing/2014/main" id="{A7548CFF-B07F-2D01-4590-5597A5633B72}"/>
                      </a:ext>
                    </a:extLst>
                  </p14:cNvPr>
                  <p14:cNvContentPartPr/>
                  <p14:nvPr/>
                </p14:nvContentPartPr>
                <p14:xfrm>
                  <a:off x="10396440" y="4796136"/>
                  <a:ext cx="81000" cy="164880"/>
                </p14:xfrm>
              </p:contentPart>
            </mc:Choice>
            <mc:Fallback xmlns="">
              <p:pic>
                <p:nvPicPr>
                  <p:cNvPr id="83" name="Ink 82">
                    <a:extLst>
                      <a:ext uri="{FF2B5EF4-FFF2-40B4-BE49-F238E27FC236}">
                        <a16:creationId xmlns:a16="http://schemas.microsoft.com/office/drawing/2014/main" id="{A7548CFF-B07F-2D01-4590-5597A5633B72}"/>
                      </a:ext>
                    </a:extLst>
                  </p:cNvPr>
                  <p:cNvPicPr/>
                  <p:nvPr/>
                </p:nvPicPr>
                <p:blipFill>
                  <a:blip r:embed="rId28"/>
                  <a:stretch>
                    <a:fillRect/>
                  </a:stretch>
                </p:blipFill>
                <p:spPr>
                  <a:xfrm>
                    <a:off x="10387440" y="4787136"/>
                    <a:ext cx="98640" cy="182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9">
                <p14:nvContentPartPr>
                  <p14:cNvPr id="84" name="Ink 83">
                    <a:extLst>
                      <a:ext uri="{FF2B5EF4-FFF2-40B4-BE49-F238E27FC236}">
                        <a16:creationId xmlns:a16="http://schemas.microsoft.com/office/drawing/2014/main" id="{7AE1D069-EF42-2E96-433F-7DC95D025942}"/>
                      </a:ext>
                    </a:extLst>
                  </p14:cNvPr>
                  <p14:cNvContentPartPr/>
                  <p14:nvPr/>
                </p14:nvContentPartPr>
                <p14:xfrm>
                  <a:off x="10525320" y="4788360"/>
                  <a:ext cx="173160" cy="178920"/>
                </p14:xfrm>
              </p:contentPart>
            </mc:Choice>
            <mc:Fallback xmlns="">
              <p:pic>
                <p:nvPicPr>
                  <p:cNvPr id="84" name="Ink 83">
                    <a:extLst>
                      <a:ext uri="{FF2B5EF4-FFF2-40B4-BE49-F238E27FC236}">
                        <a16:creationId xmlns:a16="http://schemas.microsoft.com/office/drawing/2014/main" id="{7AE1D069-EF42-2E96-433F-7DC95D025942}"/>
                      </a:ext>
                    </a:extLst>
                  </p:cNvPr>
                  <p:cNvPicPr/>
                  <p:nvPr/>
                </p:nvPicPr>
                <p:blipFill>
                  <a:blip r:embed="rId30"/>
                  <a:stretch>
                    <a:fillRect/>
                  </a:stretch>
                </p:blipFill>
                <p:spPr>
                  <a:xfrm>
                    <a:off x="10516320" y="4779720"/>
                    <a:ext cx="190800" cy="196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1">
                <p14:nvContentPartPr>
                  <p14:cNvPr id="85" name="Ink 84">
                    <a:extLst>
                      <a:ext uri="{FF2B5EF4-FFF2-40B4-BE49-F238E27FC236}">
                        <a16:creationId xmlns:a16="http://schemas.microsoft.com/office/drawing/2014/main" id="{72EB0BEA-2BE0-AF82-827F-17A277F32585}"/>
                      </a:ext>
                    </a:extLst>
                  </p14:cNvPr>
                  <p14:cNvContentPartPr/>
                  <p14:nvPr/>
                </p14:nvContentPartPr>
                <p14:xfrm>
                  <a:off x="10743120" y="4790808"/>
                  <a:ext cx="322200" cy="162000"/>
                </p14:xfrm>
              </p:contentPart>
            </mc:Choice>
            <mc:Fallback xmlns="">
              <p:pic>
                <p:nvPicPr>
                  <p:cNvPr id="85" name="Ink 84">
                    <a:extLst>
                      <a:ext uri="{FF2B5EF4-FFF2-40B4-BE49-F238E27FC236}">
                        <a16:creationId xmlns:a16="http://schemas.microsoft.com/office/drawing/2014/main" id="{72EB0BEA-2BE0-AF82-827F-17A277F32585}"/>
                      </a:ext>
                    </a:extLst>
                  </p:cNvPr>
                  <p:cNvPicPr/>
                  <p:nvPr/>
                </p:nvPicPr>
                <p:blipFill>
                  <a:blip r:embed="rId32"/>
                  <a:stretch>
                    <a:fillRect/>
                  </a:stretch>
                </p:blipFill>
                <p:spPr>
                  <a:xfrm>
                    <a:off x="10734120" y="4782168"/>
                    <a:ext cx="339840" cy="179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3">
                <p14:nvContentPartPr>
                  <p14:cNvPr id="86" name="Ink 85">
                    <a:extLst>
                      <a:ext uri="{FF2B5EF4-FFF2-40B4-BE49-F238E27FC236}">
                        <a16:creationId xmlns:a16="http://schemas.microsoft.com/office/drawing/2014/main" id="{573C52BE-5AB0-DF5C-23EB-DC9A96919BC8}"/>
                      </a:ext>
                    </a:extLst>
                  </p14:cNvPr>
                  <p14:cNvContentPartPr/>
                  <p14:nvPr/>
                </p14:nvContentPartPr>
                <p14:xfrm>
                  <a:off x="11091600" y="4772376"/>
                  <a:ext cx="148320" cy="185760"/>
                </p14:xfrm>
              </p:contentPart>
            </mc:Choice>
            <mc:Fallback xmlns="">
              <p:pic>
                <p:nvPicPr>
                  <p:cNvPr id="86" name="Ink 85">
                    <a:extLst>
                      <a:ext uri="{FF2B5EF4-FFF2-40B4-BE49-F238E27FC236}">
                        <a16:creationId xmlns:a16="http://schemas.microsoft.com/office/drawing/2014/main" id="{573C52BE-5AB0-DF5C-23EB-DC9A96919BC8}"/>
                      </a:ext>
                    </a:extLst>
                  </p:cNvPr>
                  <p:cNvPicPr/>
                  <p:nvPr/>
                </p:nvPicPr>
                <p:blipFill>
                  <a:blip r:embed="rId34"/>
                  <a:stretch>
                    <a:fillRect/>
                  </a:stretch>
                </p:blipFill>
                <p:spPr>
                  <a:xfrm>
                    <a:off x="11082600" y="4763376"/>
                    <a:ext cx="165960" cy="20340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106DC899-34E2-DC68-1406-685551AA9955}"/>
                </a:ext>
              </a:extLst>
            </p:cNvPr>
            <p:cNvGrpSpPr/>
            <p:nvPr/>
          </p:nvGrpSpPr>
          <p:grpSpPr>
            <a:xfrm>
              <a:off x="8823672" y="5244480"/>
              <a:ext cx="749880" cy="414000"/>
              <a:chOff x="8220168" y="5244480"/>
              <a:chExt cx="749880" cy="4140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5">
                <p14:nvContentPartPr>
                  <p14:cNvPr id="89" name="Ink 88">
                    <a:extLst>
                      <a:ext uri="{FF2B5EF4-FFF2-40B4-BE49-F238E27FC236}">
                        <a16:creationId xmlns:a16="http://schemas.microsoft.com/office/drawing/2014/main" id="{E9AA5D47-0FAB-5B8E-0669-4CE0D721AF76}"/>
                      </a:ext>
                    </a:extLst>
                  </p14:cNvPr>
                  <p14:cNvContentPartPr/>
                  <p14:nvPr/>
                </p14:nvContentPartPr>
                <p14:xfrm>
                  <a:off x="8220168" y="5244480"/>
                  <a:ext cx="219600" cy="409320"/>
                </p14:xfrm>
              </p:contentPart>
            </mc:Choice>
            <mc:Fallback xmlns="">
              <p:pic>
                <p:nvPicPr>
                  <p:cNvPr id="89" name="Ink 88">
                    <a:extLst>
                      <a:ext uri="{FF2B5EF4-FFF2-40B4-BE49-F238E27FC236}">
                        <a16:creationId xmlns:a16="http://schemas.microsoft.com/office/drawing/2014/main" id="{E9AA5D47-0FAB-5B8E-0669-4CE0D721AF76}"/>
                      </a:ext>
                    </a:extLst>
                  </p:cNvPr>
                  <p:cNvPicPr/>
                  <p:nvPr/>
                </p:nvPicPr>
                <p:blipFill>
                  <a:blip r:embed="rId36"/>
                  <a:stretch>
                    <a:fillRect/>
                  </a:stretch>
                </p:blipFill>
                <p:spPr>
                  <a:xfrm>
                    <a:off x="8211528" y="5235840"/>
                    <a:ext cx="237240" cy="4269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7">
                <p14:nvContentPartPr>
                  <p14:cNvPr id="90" name="Ink 89">
                    <a:extLst>
                      <a:ext uri="{FF2B5EF4-FFF2-40B4-BE49-F238E27FC236}">
                        <a16:creationId xmlns:a16="http://schemas.microsoft.com/office/drawing/2014/main" id="{906409AD-DC39-353B-611C-9AE377D0EF0A}"/>
                      </a:ext>
                    </a:extLst>
                  </p14:cNvPr>
                  <p14:cNvContentPartPr/>
                  <p14:nvPr/>
                </p14:nvContentPartPr>
                <p14:xfrm>
                  <a:off x="8421048" y="5441328"/>
                  <a:ext cx="120240" cy="191880"/>
                </p14:xfrm>
              </p:contentPart>
            </mc:Choice>
            <mc:Fallback xmlns="">
              <p:pic>
                <p:nvPicPr>
                  <p:cNvPr id="90" name="Ink 89">
                    <a:extLst>
                      <a:ext uri="{FF2B5EF4-FFF2-40B4-BE49-F238E27FC236}">
                        <a16:creationId xmlns:a16="http://schemas.microsoft.com/office/drawing/2014/main" id="{906409AD-DC39-353B-611C-9AE377D0EF0A}"/>
                      </a:ext>
                    </a:extLst>
                  </p:cNvPr>
                  <p:cNvPicPr/>
                  <p:nvPr/>
                </p:nvPicPr>
                <p:blipFill>
                  <a:blip r:embed="rId38"/>
                  <a:stretch>
                    <a:fillRect/>
                  </a:stretch>
                </p:blipFill>
                <p:spPr>
                  <a:xfrm>
                    <a:off x="8412408" y="5432688"/>
                    <a:ext cx="137880" cy="209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9">
                <p14:nvContentPartPr>
                  <p14:cNvPr id="91" name="Ink 90">
                    <a:extLst>
                      <a:ext uri="{FF2B5EF4-FFF2-40B4-BE49-F238E27FC236}">
                        <a16:creationId xmlns:a16="http://schemas.microsoft.com/office/drawing/2014/main" id="{C53348D7-2AC0-ED74-9926-B4BEB8BDC787}"/>
                      </a:ext>
                    </a:extLst>
                  </p14:cNvPr>
                  <p14:cNvContentPartPr/>
                  <p14:nvPr/>
                </p14:nvContentPartPr>
                <p14:xfrm>
                  <a:off x="8466768" y="5367168"/>
                  <a:ext cx="360" cy="360"/>
                </p14:xfrm>
              </p:contentPart>
            </mc:Choice>
            <mc:Fallback xmlns="">
              <p:pic>
                <p:nvPicPr>
                  <p:cNvPr id="91" name="Ink 90">
                    <a:extLst>
                      <a:ext uri="{FF2B5EF4-FFF2-40B4-BE49-F238E27FC236}">
                        <a16:creationId xmlns:a16="http://schemas.microsoft.com/office/drawing/2014/main" id="{C53348D7-2AC0-ED74-9926-B4BEB8BDC787}"/>
                      </a:ext>
                    </a:extLst>
                  </p:cNvPr>
                  <p:cNvPicPr/>
                  <p:nvPr/>
                </p:nvPicPr>
                <p:blipFill>
                  <a:blip r:embed="rId40"/>
                  <a:stretch>
                    <a:fillRect/>
                  </a:stretch>
                </p:blipFill>
                <p:spPr>
                  <a:xfrm>
                    <a:off x="8458128" y="5358168"/>
                    <a:ext cx="18000" cy="18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1">
                <p14:nvContentPartPr>
                  <p14:cNvPr id="93" name="Ink 92">
                    <a:extLst>
                      <a:ext uri="{FF2B5EF4-FFF2-40B4-BE49-F238E27FC236}">
                        <a16:creationId xmlns:a16="http://schemas.microsoft.com/office/drawing/2014/main" id="{370973A0-34AB-744A-FF95-7C42476EE010}"/>
                      </a:ext>
                    </a:extLst>
                  </p14:cNvPr>
                  <p14:cNvContentPartPr/>
                  <p14:nvPr/>
                </p14:nvContentPartPr>
                <p14:xfrm>
                  <a:off x="8567568" y="5429088"/>
                  <a:ext cx="178560" cy="196920"/>
                </p14:xfrm>
              </p:contentPart>
            </mc:Choice>
            <mc:Fallback xmlns="">
              <p:pic>
                <p:nvPicPr>
                  <p:cNvPr id="93" name="Ink 92">
                    <a:extLst>
                      <a:ext uri="{FF2B5EF4-FFF2-40B4-BE49-F238E27FC236}">
                        <a16:creationId xmlns:a16="http://schemas.microsoft.com/office/drawing/2014/main" id="{370973A0-34AB-744A-FF95-7C42476EE010}"/>
                      </a:ext>
                    </a:extLst>
                  </p:cNvPr>
                  <p:cNvPicPr/>
                  <p:nvPr/>
                </p:nvPicPr>
                <p:blipFill>
                  <a:blip r:embed="rId42"/>
                  <a:stretch>
                    <a:fillRect/>
                  </a:stretch>
                </p:blipFill>
                <p:spPr>
                  <a:xfrm>
                    <a:off x="8558568" y="5420448"/>
                    <a:ext cx="196200" cy="214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3">
                <p14:nvContentPartPr>
                  <p14:cNvPr id="94" name="Ink 93">
                    <a:extLst>
                      <a:ext uri="{FF2B5EF4-FFF2-40B4-BE49-F238E27FC236}">
                        <a16:creationId xmlns:a16="http://schemas.microsoft.com/office/drawing/2014/main" id="{F77260C2-38B3-0B88-0F30-A384148917B4}"/>
                      </a:ext>
                    </a:extLst>
                  </p14:cNvPr>
                  <p14:cNvContentPartPr/>
                  <p14:nvPr/>
                </p14:nvContentPartPr>
                <p14:xfrm>
                  <a:off x="8777808" y="5440320"/>
                  <a:ext cx="192240" cy="218160"/>
                </p14:xfrm>
              </p:contentPart>
            </mc:Choice>
            <mc:Fallback xmlns="">
              <p:pic>
                <p:nvPicPr>
                  <p:cNvPr id="94" name="Ink 93">
                    <a:extLst>
                      <a:ext uri="{FF2B5EF4-FFF2-40B4-BE49-F238E27FC236}">
                        <a16:creationId xmlns:a16="http://schemas.microsoft.com/office/drawing/2014/main" id="{F77260C2-38B3-0B88-0F30-A384148917B4}"/>
                      </a:ext>
                    </a:extLst>
                  </p:cNvPr>
                  <p:cNvPicPr/>
                  <p:nvPr/>
                </p:nvPicPr>
                <p:blipFill>
                  <a:blip r:embed="rId44"/>
                  <a:stretch>
                    <a:fillRect/>
                  </a:stretch>
                </p:blipFill>
                <p:spPr>
                  <a:xfrm>
                    <a:off x="8769168" y="5431680"/>
                    <a:ext cx="209880" cy="235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5">
                <p14:nvContentPartPr>
                  <p14:cNvPr id="95" name="Ink 94">
                    <a:extLst>
                      <a:ext uri="{FF2B5EF4-FFF2-40B4-BE49-F238E27FC236}">
                        <a16:creationId xmlns:a16="http://schemas.microsoft.com/office/drawing/2014/main" id="{3BC3E61E-4714-92D5-EFBF-3CF50FB32DDD}"/>
                      </a:ext>
                    </a:extLst>
                  </p14:cNvPr>
                  <p14:cNvContentPartPr/>
                  <p14:nvPr/>
                </p14:nvContentPartPr>
                <p14:xfrm>
                  <a:off x="8599464" y="5268816"/>
                  <a:ext cx="181800" cy="126000"/>
                </p14:xfrm>
              </p:contentPart>
            </mc:Choice>
            <mc:Fallback xmlns="">
              <p:pic>
                <p:nvPicPr>
                  <p:cNvPr id="95" name="Ink 94">
                    <a:extLst>
                      <a:ext uri="{FF2B5EF4-FFF2-40B4-BE49-F238E27FC236}">
                        <a16:creationId xmlns:a16="http://schemas.microsoft.com/office/drawing/2014/main" id="{3BC3E61E-4714-92D5-EFBF-3CF50FB32DDD}"/>
                      </a:ext>
                    </a:extLst>
                  </p:cNvPr>
                  <p:cNvPicPr/>
                  <p:nvPr/>
                </p:nvPicPr>
                <p:blipFill>
                  <a:blip r:embed="rId46"/>
                  <a:stretch>
                    <a:fillRect/>
                  </a:stretch>
                </p:blipFill>
                <p:spPr>
                  <a:xfrm>
                    <a:off x="8590824" y="5260176"/>
                    <a:ext cx="199440" cy="14364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83736EC1-4917-B3D0-4BD3-78B71CDADA9F}"/>
                </a:ext>
              </a:extLst>
            </p:cNvPr>
            <p:cNvGrpSpPr/>
            <p:nvPr/>
          </p:nvGrpSpPr>
          <p:grpSpPr>
            <a:xfrm>
              <a:off x="9747360" y="5257152"/>
              <a:ext cx="642960" cy="505080"/>
              <a:chOff x="9436464" y="5193144"/>
              <a:chExt cx="642960" cy="50508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47">
                <p14:nvContentPartPr>
                  <p14:cNvPr id="97" name="Ink 96">
                    <a:extLst>
                      <a:ext uri="{FF2B5EF4-FFF2-40B4-BE49-F238E27FC236}">
                        <a16:creationId xmlns:a16="http://schemas.microsoft.com/office/drawing/2014/main" id="{C8F51320-B52D-94AE-F4C2-5E15674B41AF}"/>
                      </a:ext>
                    </a:extLst>
                  </p14:cNvPr>
                  <p14:cNvContentPartPr/>
                  <p14:nvPr/>
                </p14:nvContentPartPr>
                <p14:xfrm>
                  <a:off x="9490464" y="5339664"/>
                  <a:ext cx="110520" cy="241200"/>
                </p14:xfrm>
              </p:contentPart>
            </mc:Choice>
            <mc:Fallback xmlns="">
              <p:pic>
                <p:nvPicPr>
                  <p:cNvPr id="97" name="Ink 96">
                    <a:extLst>
                      <a:ext uri="{FF2B5EF4-FFF2-40B4-BE49-F238E27FC236}">
                        <a16:creationId xmlns:a16="http://schemas.microsoft.com/office/drawing/2014/main" id="{C8F51320-B52D-94AE-F4C2-5E15674B41AF}"/>
                      </a:ext>
                    </a:extLst>
                  </p:cNvPr>
                  <p:cNvPicPr/>
                  <p:nvPr/>
                </p:nvPicPr>
                <p:blipFill>
                  <a:blip r:embed="rId48"/>
                  <a:stretch>
                    <a:fillRect/>
                  </a:stretch>
                </p:blipFill>
                <p:spPr>
                  <a:xfrm>
                    <a:off x="9481464" y="5331024"/>
                    <a:ext cx="128160" cy="258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9">
                <p14:nvContentPartPr>
                  <p14:cNvPr id="98" name="Ink 97">
                    <a:extLst>
                      <a:ext uri="{FF2B5EF4-FFF2-40B4-BE49-F238E27FC236}">
                        <a16:creationId xmlns:a16="http://schemas.microsoft.com/office/drawing/2014/main" id="{255E4750-9D3E-DC19-673F-A421F82F9F89}"/>
                      </a:ext>
                    </a:extLst>
                  </p14:cNvPr>
                  <p14:cNvContentPartPr/>
                  <p14:nvPr/>
                </p14:nvContentPartPr>
                <p14:xfrm>
                  <a:off x="9436464" y="5433264"/>
                  <a:ext cx="103680" cy="7560"/>
                </p14:xfrm>
              </p:contentPart>
            </mc:Choice>
            <mc:Fallback xmlns="">
              <p:pic>
                <p:nvPicPr>
                  <p:cNvPr id="98" name="Ink 97">
                    <a:extLst>
                      <a:ext uri="{FF2B5EF4-FFF2-40B4-BE49-F238E27FC236}">
                        <a16:creationId xmlns:a16="http://schemas.microsoft.com/office/drawing/2014/main" id="{255E4750-9D3E-DC19-673F-A421F82F9F89}"/>
                      </a:ext>
                    </a:extLst>
                  </p:cNvPr>
                  <p:cNvPicPr/>
                  <p:nvPr/>
                </p:nvPicPr>
                <p:blipFill>
                  <a:blip r:embed="rId50"/>
                  <a:stretch>
                    <a:fillRect/>
                  </a:stretch>
                </p:blipFill>
                <p:spPr>
                  <a:xfrm>
                    <a:off x="9427464" y="5424624"/>
                    <a:ext cx="12132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1">
                <p14:nvContentPartPr>
                  <p14:cNvPr id="99" name="Ink 98">
                    <a:extLst>
                      <a:ext uri="{FF2B5EF4-FFF2-40B4-BE49-F238E27FC236}">
                        <a16:creationId xmlns:a16="http://schemas.microsoft.com/office/drawing/2014/main" id="{C0D58E74-EEDA-675F-849D-76FD47C32BAA}"/>
                      </a:ext>
                    </a:extLst>
                  </p14:cNvPr>
                  <p14:cNvContentPartPr/>
                  <p14:nvPr/>
                </p14:nvContentPartPr>
                <p14:xfrm>
                  <a:off x="9646704" y="5427504"/>
                  <a:ext cx="43200" cy="125280"/>
                </p14:xfrm>
              </p:contentPart>
            </mc:Choice>
            <mc:Fallback xmlns="">
              <p:pic>
                <p:nvPicPr>
                  <p:cNvPr id="99" name="Ink 98">
                    <a:extLst>
                      <a:ext uri="{FF2B5EF4-FFF2-40B4-BE49-F238E27FC236}">
                        <a16:creationId xmlns:a16="http://schemas.microsoft.com/office/drawing/2014/main" id="{C0D58E74-EEDA-675F-849D-76FD47C32BAA}"/>
                      </a:ext>
                    </a:extLst>
                  </p:cNvPr>
                  <p:cNvPicPr/>
                  <p:nvPr/>
                </p:nvPicPr>
                <p:blipFill>
                  <a:blip r:embed="rId52"/>
                  <a:stretch>
                    <a:fillRect/>
                  </a:stretch>
                </p:blipFill>
                <p:spPr>
                  <a:xfrm>
                    <a:off x="9637704" y="5418864"/>
                    <a:ext cx="60840" cy="142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3">
                <p14:nvContentPartPr>
                  <p14:cNvPr id="100" name="Ink 99">
                    <a:extLst>
                      <a:ext uri="{FF2B5EF4-FFF2-40B4-BE49-F238E27FC236}">
                        <a16:creationId xmlns:a16="http://schemas.microsoft.com/office/drawing/2014/main" id="{F90437F2-8774-C99D-CA08-DB79C885514B}"/>
                      </a:ext>
                    </a:extLst>
                  </p14:cNvPr>
                  <p14:cNvContentPartPr/>
                  <p14:nvPr/>
                </p14:nvContentPartPr>
                <p14:xfrm>
                  <a:off x="9664704" y="5358024"/>
                  <a:ext cx="360" cy="360"/>
                </p14:xfrm>
              </p:contentPart>
            </mc:Choice>
            <mc:Fallback xmlns="">
              <p:pic>
                <p:nvPicPr>
                  <p:cNvPr id="100" name="Ink 99">
                    <a:extLst>
                      <a:ext uri="{FF2B5EF4-FFF2-40B4-BE49-F238E27FC236}">
                        <a16:creationId xmlns:a16="http://schemas.microsoft.com/office/drawing/2014/main" id="{F90437F2-8774-C99D-CA08-DB79C885514B}"/>
                      </a:ext>
                    </a:extLst>
                  </p:cNvPr>
                  <p:cNvPicPr/>
                  <p:nvPr/>
                </p:nvPicPr>
                <p:blipFill>
                  <a:blip r:embed="rId40"/>
                  <a:stretch>
                    <a:fillRect/>
                  </a:stretch>
                </p:blipFill>
                <p:spPr>
                  <a:xfrm>
                    <a:off x="9656064" y="5349024"/>
                    <a:ext cx="18000" cy="18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4">
                <p14:nvContentPartPr>
                  <p14:cNvPr id="101" name="Ink 100">
                    <a:extLst>
                      <a:ext uri="{FF2B5EF4-FFF2-40B4-BE49-F238E27FC236}">
                        <a16:creationId xmlns:a16="http://schemas.microsoft.com/office/drawing/2014/main" id="{8CFDFCC3-CEFE-3EFE-3073-2AC9CC6B9D5C}"/>
                      </a:ext>
                    </a:extLst>
                  </p14:cNvPr>
                  <p14:cNvContentPartPr/>
                  <p14:nvPr/>
                </p14:nvContentPartPr>
                <p14:xfrm>
                  <a:off x="9728784" y="5386464"/>
                  <a:ext cx="217800" cy="167400"/>
                </p14:xfrm>
              </p:contentPart>
            </mc:Choice>
            <mc:Fallback xmlns="">
              <p:pic>
                <p:nvPicPr>
                  <p:cNvPr id="101" name="Ink 100">
                    <a:extLst>
                      <a:ext uri="{FF2B5EF4-FFF2-40B4-BE49-F238E27FC236}">
                        <a16:creationId xmlns:a16="http://schemas.microsoft.com/office/drawing/2014/main" id="{8CFDFCC3-CEFE-3EFE-3073-2AC9CC6B9D5C}"/>
                      </a:ext>
                    </a:extLst>
                  </p:cNvPr>
                  <p:cNvPicPr/>
                  <p:nvPr/>
                </p:nvPicPr>
                <p:blipFill>
                  <a:blip r:embed="rId55"/>
                  <a:stretch>
                    <a:fillRect/>
                  </a:stretch>
                </p:blipFill>
                <p:spPr>
                  <a:xfrm>
                    <a:off x="9719784" y="5377464"/>
                    <a:ext cx="235440" cy="185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6">
                <p14:nvContentPartPr>
                  <p14:cNvPr id="102" name="Ink 101">
                    <a:extLst>
                      <a:ext uri="{FF2B5EF4-FFF2-40B4-BE49-F238E27FC236}">
                        <a16:creationId xmlns:a16="http://schemas.microsoft.com/office/drawing/2014/main" id="{68BC1110-1FA7-921D-19FE-7902BFEF4916}"/>
                      </a:ext>
                    </a:extLst>
                  </p14:cNvPr>
                  <p14:cNvContentPartPr/>
                  <p14:nvPr/>
                </p14:nvContentPartPr>
                <p14:xfrm>
                  <a:off x="9939024" y="5412744"/>
                  <a:ext cx="9720" cy="285480"/>
                </p14:xfrm>
              </p:contentPart>
            </mc:Choice>
            <mc:Fallback xmlns="">
              <p:pic>
                <p:nvPicPr>
                  <p:cNvPr id="102" name="Ink 101">
                    <a:extLst>
                      <a:ext uri="{FF2B5EF4-FFF2-40B4-BE49-F238E27FC236}">
                        <a16:creationId xmlns:a16="http://schemas.microsoft.com/office/drawing/2014/main" id="{68BC1110-1FA7-921D-19FE-7902BFEF4916}"/>
                      </a:ext>
                    </a:extLst>
                  </p:cNvPr>
                  <p:cNvPicPr/>
                  <p:nvPr/>
                </p:nvPicPr>
                <p:blipFill>
                  <a:blip r:embed="rId57"/>
                  <a:stretch>
                    <a:fillRect/>
                  </a:stretch>
                </p:blipFill>
                <p:spPr>
                  <a:xfrm>
                    <a:off x="9930384" y="5404104"/>
                    <a:ext cx="27360" cy="303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8">
                <p14:nvContentPartPr>
                  <p14:cNvPr id="103" name="Ink 102">
                    <a:extLst>
                      <a:ext uri="{FF2B5EF4-FFF2-40B4-BE49-F238E27FC236}">
                        <a16:creationId xmlns:a16="http://schemas.microsoft.com/office/drawing/2014/main" id="{FF387D92-1F04-E148-0370-2AD99B3AF8EF}"/>
                      </a:ext>
                    </a:extLst>
                  </p14:cNvPr>
                  <p14:cNvContentPartPr/>
                  <p14:nvPr/>
                </p14:nvContentPartPr>
                <p14:xfrm>
                  <a:off x="9939024" y="5355144"/>
                  <a:ext cx="140400" cy="205560"/>
                </p14:xfrm>
              </p:contentPart>
            </mc:Choice>
            <mc:Fallback xmlns="">
              <p:pic>
                <p:nvPicPr>
                  <p:cNvPr id="103" name="Ink 102">
                    <a:extLst>
                      <a:ext uri="{FF2B5EF4-FFF2-40B4-BE49-F238E27FC236}">
                        <a16:creationId xmlns:a16="http://schemas.microsoft.com/office/drawing/2014/main" id="{FF387D92-1F04-E148-0370-2AD99B3AF8EF}"/>
                      </a:ext>
                    </a:extLst>
                  </p:cNvPr>
                  <p:cNvPicPr/>
                  <p:nvPr/>
                </p:nvPicPr>
                <p:blipFill>
                  <a:blip r:embed="rId59"/>
                  <a:stretch>
                    <a:fillRect/>
                  </a:stretch>
                </p:blipFill>
                <p:spPr>
                  <a:xfrm>
                    <a:off x="9930384" y="5346144"/>
                    <a:ext cx="158040" cy="223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0">
                <p14:nvContentPartPr>
                  <p14:cNvPr id="105" name="Ink 104">
                    <a:extLst>
                      <a:ext uri="{FF2B5EF4-FFF2-40B4-BE49-F238E27FC236}">
                        <a16:creationId xmlns:a16="http://schemas.microsoft.com/office/drawing/2014/main" id="{17B748F8-76D3-8262-4F65-F29429BB4E6B}"/>
                      </a:ext>
                    </a:extLst>
                  </p14:cNvPr>
                  <p14:cNvContentPartPr/>
                  <p14:nvPr/>
                </p14:nvContentPartPr>
                <p14:xfrm>
                  <a:off x="9737784" y="5256504"/>
                  <a:ext cx="159840" cy="82440"/>
                </p14:xfrm>
              </p:contentPart>
            </mc:Choice>
            <mc:Fallback xmlns="">
              <p:pic>
                <p:nvPicPr>
                  <p:cNvPr id="105" name="Ink 104">
                    <a:extLst>
                      <a:ext uri="{FF2B5EF4-FFF2-40B4-BE49-F238E27FC236}">
                        <a16:creationId xmlns:a16="http://schemas.microsoft.com/office/drawing/2014/main" id="{17B748F8-76D3-8262-4F65-F29429BB4E6B}"/>
                      </a:ext>
                    </a:extLst>
                  </p:cNvPr>
                  <p:cNvPicPr/>
                  <p:nvPr/>
                </p:nvPicPr>
                <p:blipFill>
                  <a:blip r:embed="rId61"/>
                  <a:stretch>
                    <a:fillRect/>
                  </a:stretch>
                </p:blipFill>
                <p:spPr>
                  <a:xfrm>
                    <a:off x="9729144" y="5247864"/>
                    <a:ext cx="177480" cy="100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2">
                <p14:nvContentPartPr>
                  <p14:cNvPr id="106" name="Ink 105">
                    <a:extLst>
                      <a:ext uri="{FF2B5EF4-FFF2-40B4-BE49-F238E27FC236}">
                        <a16:creationId xmlns:a16="http://schemas.microsoft.com/office/drawing/2014/main" id="{7351FD36-993E-D776-104A-81D363C1A103}"/>
                      </a:ext>
                    </a:extLst>
                  </p14:cNvPr>
                  <p14:cNvContentPartPr/>
                  <p14:nvPr/>
                </p14:nvContentPartPr>
                <p14:xfrm>
                  <a:off x="9930024" y="5193144"/>
                  <a:ext cx="82440" cy="43560"/>
                </p14:xfrm>
              </p:contentPart>
            </mc:Choice>
            <mc:Fallback xmlns="">
              <p:pic>
                <p:nvPicPr>
                  <p:cNvPr id="106" name="Ink 105">
                    <a:extLst>
                      <a:ext uri="{FF2B5EF4-FFF2-40B4-BE49-F238E27FC236}">
                        <a16:creationId xmlns:a16="http://schemas.microsoft.com/office/drawing/2014/main" id="{7351FD36-993E-D776-104A-81D363C1A103}"/>
                      </a:ext>
                    </a:extLst>
                  </p:cNvPr>
                  <p:cNvPicPr/>
                  <p:nvPr/>
                </p:nvPicPr>
                <p:blipFill>
                  <a:blip r:embed="rId63"/>
                  <a:stretch>
                    <a:fillRect/>
                  </a:stretch>
                </p:blipFill>
                <p:spPr>
                  <a:xfrm>
                    <a:off x="9921024" y="5184504"/>
                    <a:ext cx="100080" cy="6120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3B512712-9BB3-3A84-BF29-67D80091172F}"/>
                </a:ext>
              </a:extLst>
            </p:cNvPr>
            <p:cNvGrpSpPr/>
            <p:nvPr/>
          </p:nvGrpSpPr>
          <p:grpSpPr>
            <a:xfrm>
              <a:off x="10650960" y="5191344"/>
              <a:ext cx="286560" cy="697320"/>
              <a:chOff x="11025864" y="5237064"/>
              <a:chExt cx="286560" cy="69732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64">
                <p14:nvContentPartPr>
                  <p14:cNvPr id="122" name="Ink 121">
                    <a:extLst>
                      <a:ext uri="{FF2B5EF4-FFF2-40B4-BE49-F238E27FC236}">
                        <a16:creationId xmlns:a16="http://schemas.microsoft.com/office/drawing/2014/main" id="{1719B660-2DF3-A91D-05CA-5E0CBEF8C350}"/>
                      </a:ext>
                    </a:extLst>
                  </p14:cNvPr>
                  <p14:cNvContentPartPr/>
                  <p14:nvPr/>
                </p14:nvContentPartPr>
                <p14:xfrm>
                  <a:off x="11025864" y="5237064"/>
                  <a:ext cx="286560" cy="555480"/>
                </p14:xfrm>
              </p:contentPart>
            </mc:Choice>
            <mc:Fallback xmlns="">
              <p:pic>
                <p:nvPicPr>
                  <p:cNvPr id="122" name="Ink 121">
                    <a:extLst>
                      <a:ext uri="{FF2B5EF4-FFF2-40B4-BE49-F238E27FC236}">
                        <a16:creationId xmlns:a16="http://schemas.microsoft.com/office/drawing/2014/main" id="{1719B660-2DF3-A91D-05CA-5E0CBEF8C350}"/>
                      </a:ext>
                    </a:extLst>
                  </p:cNvPr>
                  <p:cNvPicPr/>
                  <p:nvPr/>
                </p:nvPicPr>
                <p:blipFill>
                  <a:blip r:embed="rId65"/>
                  <a:stretch>
                    <a:fillRect/>
                  </a:stretch>
                </p:blipFill>
                <p:spPr>
                  <a:xfrm>
                    <a:off x="11008224" y="5219424"/>
                    <a:ext cx="322200" cy="591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6">
                <p14:nvContentPartPr>
                  <p14:cNvPr id="123" name="Ink 122">
                    <a:extLst>
                      <a:ext uri="{FF2B5EF4-FFF2-40B4-BE49-F238E27FC236}">
                        <a16:creationId xmlns:a16="http://schemas.microsoft.com/office/drawing/2014/main" id="{CD469590-5701-4DA4-40BF-A0376C26AA22}"/>
                      </a:ext>
                    </a:extLst>
                  </p14:cNvPr>
                  <p14:cNvContentPartPr/>
                  <p14:nvPr/>
                </p14:nvContentPartPr>
                <p14:xfrm>
                  <a:off x="11129904" y="5932584"/>
                  <a:ext cx="7560" cy="1800"/>
                </p14:xfrm>
              </p:contentPart>
            </mc:Choice>
            <mc:Fallback xmlns="">
              <p:pic>
                <p:nvPicPr>
                  <p:cNvPr id="123" name="Ink 122">
                    <a:extLst>
                      <a:ext uri="{FF2B5EF4-FFF2-40B4-BE49-F238E27FC236}">
                        <a16:creationId xmlns:a16="http://schemas.microsoft.com/office/drawing/2014/main" id="{CD469590-5701-4DA4-40BF-A0376C26AA22}"/>
                      </a:ext>
                    </a:extLst>
                  </p:cNvPr>
                  <p:cNvPicPr/>
                  <p:nvPr/>
                </p:nvPicPr>
                <p:blipFill>
                  <a:blip r:embed="rId67"/>
                  <a:stretch>
                    <a:fillRect/>
                  </a:stretch>
                </p:blipFill>
                <p:spPr>
                  <a:xfrm>
                    <a:off x="11111904" y="5914944"/>
                    <a:ext cx="43200" cy="3744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C28734E7-542A-B311-405E-401E58F752C6}"/>
                  </a:ext>
                </a:extLst>
              </p14:cNvPr>
              <p14:cNvContentPartPr/>
              <p14:nvPr/>
            </p14:nvContentPartPr>
            <p14:xfrm>
              <a:off x="5952384" y="3884544"/>
              <a:ext cx="1829160" cy="95256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C28734E7-542A-B311-405E-401E58F752C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943384" y="3875904"/>
                <a:ext cx="1846800" cy="97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455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8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28" name="Group 16">
            <a:extLst>
              <a:ext uri="{FF2B5EF4-FFF2-40B4-BE49-F238E27FC236}">
                <a16:creationId xmlns:a16="http://schemas.microsoft.com/office/drawing/2014/main" id="{DD65B30C-427F-449E-B039-E288E85D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9F47D947-83F7-46E3-872B-0777122A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C7B45B-6634-46FA-862D-B86F1C3C5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7504CC0-DD94-4ED9-ADC9-6FE7AEA33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64268326-B6DD-4E00-9788-6C319279A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2C7B3DE-DB23-4AAC-B142-C803C0C0A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EEF04DC-4E0D-4127-A98D-EA81C3B2D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9" name="Freeform: Shape 24">
            <a:extLst>
              <a:ext uri="{FF2B5EF4-FFF2-40B4-BE49-F238E27FC236}">
                <a16:creationId xmlns:a16="http://schemas.microsoft.com/office/drawing/2014/main" id="{084966D2-3C9B-4F47-8231-1DEC33D3B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066" y="321734"/>
            <a:ext cx="11074201" cy="6214533"/>
          </a:xfrm>
          <a:custGeom>
            <a:avLst/>
            <a:gdLst>
              <a:gd name="connsiteX0" fmla="*/ 815396 w 11074201"/>
              <a:gd name="connsiteY0" fmla="*/ 0 h 6214533"/>
              <a:gd name="connsiteX1" fmla="*/ 11074201 w 11074201"/>
              <a:gd name="connsiteY1" fmla="*/ 0 h 6214533"/>
              <a:gd name="connsiteX2" fmla="*/ 11074201 w 11074201"/>
              <a:gd name="connsiteY2" fmla="*/ 6214533 h 6214533"/>
              <a:gd name="connsiteX3" fmla="*/ 1498193 w 11074201"/>
              <a:gd name="connsiteY3" fmla="*/ 6214533 h 6214533"/>
              <a:gd name="connsiteX4" fmla="*/ 0 w 11074201"/>
              <a:gd name="connsiteY4" fmla="*/ 4992543 h 6214533"/>
              <a:gd name="connsiteX5" fmla="*/ 433971 w 11074201"/>
              <a:gd name="connsiteY5" fmla="*/ 2335405 h 621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74201" h="6214533">
                <a:moveTo>
                  <a:pt x="815396" y="0"/>
                </a:moveTo>
                <a:lnTo>
                  <a:pt x="11074201" y="0"/>
                </a:lnTo>
                <a:lnTo>
                  <a:pt x="11074201" y="6214533"/>
                </a:lnTo>
                <a:lnTo>
                  <a:pt x="1498193" y="6214533"/>
                </a:lnTo>
                <a:lnTo>
                  <a:pt x="0" y="4992543"/>
                </a:lnTo>
                <a:cubicBezTo>
                  <a:pt x="141071" y="4106831"/>
                  <a:pt x="287521" y="3221118"/>
                  <a:pt x="433971" y="2335405"/>
                </a:cubicBezTo>
                <a:close/>
              </a:path>
            </a:pathLst>
          </a:cu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  <a:tileRect/>
            </a:gra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10C96670-CFAC-4409-84D5-13AAC520A6E9}"/>
              </a:ext>
            </a:extLst>
          </p:cNvPr>
          <p:cNvSpPr txBox="1"/>
          <p:nvPr/>
        </p:nvSpPr>
        <p:spPr>
          <a:xfrm>
            <a:off x="5058560" y="321733"/>
            <a:ext cx="393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GIAO DIỆN NGƯỜI DÙNG</a:t>
            </a:r>
            <a:endParaRPr lang="vi-VN" sz="2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11C8EE-D123-1A04-B42C-9E63E9771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171" y="783398"/>
            <a:ext cx="9911657" cy="557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65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8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28" name="Group 16">
            <a:extLst>
              <a:ext uri="{FF2B5EF4-FFF2-40B4-BE49-F238E27FC236}">
                <a16:creationId xmlns:a16="http://schemas.microsoft.com/office/drawing/2014/main" id="{DD65B30C-427F-449E-B039-E288E85D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9F47D947-83F7-46E3-872B-0777122A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C7B45B-6634-46FA-862D-B86F1C3C5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7504CC0-DD94-4ED9-ADC9-6FE7AEA33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64268326-B6DD-4E00-9788-6C319279A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2C7B3DE-DB23-4AAC-B142-C803C0C0A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EEF04DC-4E0D-4127-A98D-EA81C3B2D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9" name="Freeform: Shape 24">
            <a:extLst>
              <a:ext uri="{FF2B5EF4-FFF2-40B4-BE49-F238E27FC236}">
                <a16:creationId xmlns:a16="http://schemas.microsoft.com/office/drawing/2014/main" id="{084966D2-3C9B-4F47-8231-1DEC33D3B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066" y="321734"/>
            <a:ext cx="11074201" cy="6214533"/>
          </a:xfrm>
          <a:custGeom>
            <a:avLst/>
            <a:gdLst>
              <a:gd name="connsiteX0" fmla="*/ 815396 w 11074201"/>
              <a:gd name="connsiteY0" fmla="*/ 0 h 6214533"/>
              <a:gd name="connsiteX1" fmla="*/ 11074201 w 11074201"/>
              <a:gd name="connsiteY1" fmla="*/ 0 h 6214533"/>
              <a:gd name="connsiteX2" fmla="*/ 11074201 w 11074201"/>
              <a:gd name="connsiteY2" fmla="*/ 6214533 h 6214533"/>
              <a:gd name="connsiteX3" fmla="*/ 1498193 w 11074201"/>
              <a:gd name="connsiteY3" fmla="*/ 6214533 h 6214533"/>
              <a:gd name="connsiteX4" fmla="*/ 0 w 11074201"/>
              <a:gd name="connsiteY4" fmla="*/ 4992543 h 6214533"/>
              <a:gd name="connsiteX5" fmla="*/ 433971 w 11074201"/>
              <a:gd name="connsiteY5" fmla="*/ 2335405 h 621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74201" h="6214533">
                <a:moveTo>
                  <a:pt x="815396" y="0"/>
                </a:moveTo>
                <a:lnTo>
                  <a:pt x="11074201" y="0"/>
                </a:lnTo>
                <a:lnTo>
                  <a:pt x="11074201" y="6214533"/>
                </a:lnTo>
                <a:lnTo>
                  <a:pt x="1498193" y="6214533"/>
                </a:lnTo>
                <a:lnTo>
                  <a:pt x="0" y="4992543"/>
                </a:lnTo>
                <a:cubicBezTo>
                  <a:pt x="141071" y="4106831"/>
                  <a:pt x="287521" y="3221118"/>
                  <a:pt x="433971" y="2335405"/>
                </a:cubicBezTo>
                <a:close/>
              </a:path>
            </a:pathLst>
          </a:cu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  <a:tileRect/>
            </a:gra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BE6204-8872-5A26-9C92-01F88FE00960}"/>
              </a:ext>
            </a:extLst>
          </p:cNvPr>
          <p:cNvSpPr txBox="1"/>
          <p:nvPr/>
        </p:nvSpPr>
        <p:spPr>
          <a:xfrm>
            <a:off x="3488454" y="321733"/>
            <a:ext cx="521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Camera</a:t>
            </a:r>
            <a:endParaRPr lang="vi-VN" sz="3600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F2384705-EC84-FBF0-7719-B4DE678D8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3399" y="932545"/>
            <a:ext cx="4287771" cy="5282087"/>
          </a:xfrm>
          <a:custGeom>
            <a:avLst/>
            <a:gdLst>
              <a:gd name="connsiteX0" fmla="*/ 0 w 4287771"/>
              <a:gd name="connsiteY0" fmla="*/ 0 h 5282087"/>
              <a:gd name="connsiteX1" fmla="*/ 621727 w 4287771"/>
              <a:gd name="connsiteY1" fmla="*/ 0 h 5282087"/>
              <a:gd name="connsiteX2" fmla="*/ 1243454 w 4287771"/>
              <a:gd name="connsiteY2" fmla="*/ 0 h 5282087"/>
              <a:gd name="connsiteX3" fmla="*/ 1865180 w 4287771"/>
              <a:gd name="connsiteY3" fmla="*/ 0 h 5282087"/>
              <a:gd name="connsiteX4" fmla="*/ 2444029 w 4287771"/>
              <a:gd name="connsiteY4" fmla="*/ 0 h 5282087"/>
              <a:gd name="connsiteX5" fmla="*/ 3022879 w 4287771"/>
              <a:gd name="connsiteY5" fmla="*/ 0 h 5282087"/>
              <a:gd name="connsiteX6" fmla="*/ 3644605 w 4287771"/>
              <a:gd name="connsiteY6" fmla="*/ 0 h 5282087"/>
              <a:gd name="connsiteX7" fmla="*/ 4287771 w 4287771"/>
              <a:gd name="connsiteY7" fmla="*/ 0 h 5282087"/>
              <a:gd name="connsiteX8" fmla="*/ 4287771 w 4287771"/>
              <a:gd name="connsiteY8" fmla="*/ 534078 h 5282087"/>
              <a:gd name="connsiteX9" fmla="*/ 4287771 w 4287771"/>
              <a:gd name="connsiteY9" fmla="*/ 962514 h 5282087"/>
              <a:gd name="connsiteX10" fmla="*/ 4287771 w 4287771"/>
              <a:gd name="connsiteY10" fmla="*/ 1602233 h 5282087"/>
              <a:gd name="connsiteX11" fmla="*/ 4287771 w 4287771"/>
              <a:gd name="connsiteY11" fmla="*/ 2294773 h 5282087"/>
              <a:gd name="connsiteX12" fmla="*/ 4287771 w 4287771"/>
              <a:gd name="connsiteY12" fmla="*/ 2934493 h 5282087"/>
              <a:gd name="connsiteX13" fmla="*/ 4287771 w 4287771"/>
              <a:gd name="connsiteY13" fmla="*/ 3468570 h 5282087"/>
              <a:gd name="connsiteX14" fmla="*/ 4287771 w 4287771"/>
              <a:gd name="connsiteY14" fmla="*/ 4055469 h 5282087"/>
              <a:gd name="connsiteX15" fmla="*/ 4287771 w 4287771"/>
              <a:gd name="connsiteY15" fmla="*/ 4536726 h 5282087"/>
              <a:gd name="connsiteX16" fmla="*/ 4287771 w 4287771"/>
              <a:gd name="connsiteY16" fmla="*/ 5282087 h 5282087"/>
              <a:gd name="connsiteX17" fmla="*/ 3666044 w 4287771"/>
              <a:gd name="connsiteY17" fmla="*/ 5282087 h 5282087"/>
              <a:gd name="connsiteX18" fmla="*/ 3130073 w 4287771"/>
              <a:gd name="connsiteY18" fmla="*/ 5282087 h 5282087"/>
              <a:gd name="connsiteX19" fmla="*/ 2508346 w 4287771"/>
              <a:gd name="connsiteY19" fmla="*/ 5282087 h 5282087"/>
              <a:gd name="connsiteX20" fmla="*/ 1886619 w 4287771"/>
              <a:gd name="connsiteY20" fmla="*/ 5282087 h 5282087"/>
              <a:gd name="connsiteX21" fmla="*/ 1479281 w 4287771"/>
              <a:gd name="connsiteY21" fmla="*/ 5282087 h 5282087"/>
              <a:gd name="connsiteX22" fmla="*/ 1071943 w 4287771"/>
              <a:gd name="connsiteY22" fmla="*/ 5282087 h 5282087"/>
              <a:gd name="connsiteX23" fmla="*/ 664605 w 4287771"/>
              <a:gd name="connsiteY23" fmla="*/ 5282087 h 5282087"/>
              <a:gd name="connsiteX24" fmla="*/ 0 w 4287771"/>
              <a:gd name="connsiteY24" fmla="*/ 5282087 h 5282087"/>
              <a:gd name="connsiteX25" fmla="*/ 0 w 4287771"/>
              <a:gd name="connsiteY25" fmla="*/ 4853651 h 5282087"/>
              <a:gd name="connsiteX26" fmla="*/ 0 w 4287771"/>
              <a:gd name="connsiteY26" fmla="*/ 4161111 h 5282087"/>
              <a:gd name="connsiteX27" fmla="*/ 0 w 4287771"/>
              <a:gd name="connsiteY27" fmla="*/ 3468570 h 5282087"/>
              <a:gd name="connsiteX28" fmla="*/ 0 w 4287771"/>
              <a:gd name="connsiteY28" fmla="*/ 2934493 h 5282087"/>
              <a:gd name="connsiteX29" fmla="*/ 0 w 4287771"/>
              <a:gd name="connsiteY29" fmla="*/ 2347594 h 5282087"/>
              <a:gd name="connsiteX30" fmla="*/ 0 w 4287771"/>
              <a:gd name="connsiteY30" fmla="*/ 1919158 h 5282087"/>
              <a:gd name="connsiteX31" fmla="*/ 0 w 4287771"/>
              <a:gd name="connsiteY31" fmla="*/ 1279439 h 5282087"/>
              <a:gd name="connsiteX32" fmla="*/ 0 w 4287771"/>
              <a:gd name="connsiteY32" fmla="*/ 798182 h 5282087"/>
              <a:gd name="connsiteX33" fmla="*/ 0 w 4287771"/>
              <a:gd name="connsiteY33" fmla="*/ 0 h 5282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287771" h="5282087" fill="none" extrusionOk="0">
                <a:moveTo>
                  <a:pt x="0" y="0"/>
                </a:moveTo>
                <a:cubicBezTo>
                  <a:pt x="288485" y="-34814"/>
                  <a:pt x="408472" y="50657"/>
                  <a:pt x="621727" y="0"/>
                </a:cubicBezTo>
                <a:cubicBezTo>
                  <a:pt x="834982" y="-50657"/>
                  <a:pt x="959595" y="59890"/>
                  <a:pt x="1243454" y="0"/>
                </a:cubicBezTo>
                <a:cubicBezTo>
                  <a:pt x="1527313" y="-59890"/>
                  <a:pt x="1641144" y="62368"/>
                  <a:pt x="1865180" y="0"/>
                </a:cubicBezTo>
                <a:cubicBezTo>
                  <a:pt x="2089216" y="-62368"/>
                  <a:pt x="2207967" y="39023"/>
                  <a:pt x="2444029" y="0"/>
                </a:cubicBezTo>
                <a:cubicBezTo>
                  <a:pt x="2680091" y="-39023"/>
                  <a:pt x="2869161" y="16621"/>
                  <a:pt x="3022879" y="0"/>
                </a:cubicBezTo>
                <a:cubicBezTo>
                  <a:pt x="3176597" y="-16621"/>
                  <a:pt x="3353891" y="73662"/>
                  <a:pt x="3644605" y="0"/>
                </a:cubicBezTo>
                <a:cubicBezTo>
                  <a:pt x="3935319" y="-73662"/>
                  <a:pt x="4040337" y="65620"/>
                  <a:pt x="4287771" y="0"/>
                </a:cubicBezTo>
                <a:cubicBezTo>
                  <a:pt x="4328598" y="261425"/>
                  <a:pt x="4256819" y="292348"/>
                  <a:pt x="4287771" y="534078"/>
                </a:cubicBezTo>
                <a:cubicBezTo>
                  <a:pt x="4318723" y="775808"/>
                  <a:pt x="4261294" y="765392"/>
                  <a:pt x="4287771" y="962514"/>
                </a:cubicBezTo>
                <a:cubicBezTo>
                  <a:pt x="4314248" y="1159636"/>
                  <a:pt x="4226582" y="1444525"/>
                  <a:pt x="4287771" y="1602233"/>
                </a:cubicBezTo>
                <a:cubicBezTo>
                  <a:pt x="4348960" y="1759941"/>
                  <a:pt x="4253053" y="2074970"/>
                  <a:pt x="4287771" y="2294773"/>
                </a:cubicBezTo>
                <a:cubicBezTo>
                  <a:pt x="4322489" y="2514576"/>
                  <a:pt x="4274378" y="2681286"/>
                  <a:pt x="4287771" y="2934493"/>
                </a:cubicBezTo>
                <a:cubicBezTo>
                  <a:pt x="4301164" y="3187700"/>
                  <a:pt x="4256022" y="3347314"/>
                  <a:pt x="4287771" y="3468570"/>
                </a:cubicBezTo>
                <a:cubicBezTo>
                  <a:pt x="4319520" y="3589826"/>
                  <a:pt x="4225586" y="3852089"/>
                  <a:pt x="4287771" y="4055469"/>
                </a:cubicBezTo>
                <a:cubicBezTo>
                  <a:pt x="4349956" y="4258849"/>
                  <a:pt x="4233562" y="4391611"/>
                  <a:pt x="4287771" y="4536726"/>
                </a:cubicBezTo>
                <a:cubicBezTo>
                  <a:pt x="4341980" y="4681841"/>
                  <a:pt x="4286933" y="5006197"/>
                  <a:pt x="4287771" y="5282087"/>
                </a:cubicBezTo>
                <a:cubicBezTo>
                  <a:pt x="4006871" y="5325937"/>
                  <a:pt x="3831979" y="5255904"/>
                  <a:pt x="3666044" y="5282087"/>
                </a:cubicBezTo>
                <a:cubicBezTo>
                  <a:pt x="3500109" y="5308270"/>
                  <a:pt x="3266849" y="5220750"/>
                  <a:pt x="3130073" y="5282087"/>
                </a:cubicBezTo>
                <a:cubicBezTo>
                  <a:pt x="2993297" y="5343424"/>
                  <a:pt x="2809448" y="5215941"/>
                  <a:pt x="2508346" y="5282087"/>
                </a:cubicBezTo>
                <a:cubicBezTo>
                  <a:pt x="2207244" y="5348233"/>
                  <a:pt x="2171722" y="5226290"/>
                  <a:pt x="1886619" y="5282087"/>
                </a:cubicBezTo>
                <a:cubicBezTo>
                  <a:pt x="1601516" y="5337884"/>
                  <a:pt x="1582769" y="5280124"/>
                  <a:pt x="1479281" y="5282087"/>
                </a:cubicBezTo>
                <a:cubicBezTo>
                  <a:pt x="1375793" y="5284050"/>
                  <a:pt x="1158140" y="5241916"/>
                  <a:pt x="1071943" y="5282087"/>
                </a:cubicBezTo>
                <a:cubicBezTo>
                  <a:pt x="985746" y="5322258"/>
                  <a:pt x="811169" y="5251022"/>
                  <a:pt x="664605" y="5282087"/>
                </a:cubicBezTo>
                <a:cubicBezTo>
                  <a:pt x="518041" y="5313152"/>
                  <a:pt x="256820" y="5219512"/>
                  <a:pt x="0" y="5282087"/>
                </a:cubicBezTo>
                <a:cubicBezTo>
                  <a:pt x="-24802" y="5181583"/>
                  <a:pt x="902" y="4947139"/>
                  <a:pt x="0" y="4853651"/>
                </a:cubicBezTo>
                <a:cubicBezTo>
                  <a:pt x="-902" y="4760163"/>
                  <a:pt x="51475" y="4476751"/>
                  <a:pt x="0" y="4161111"/>
                </a:cubicBezTo>
                <a:cubicBezTo>
                  <a:pt x="-51475" y="3845471"/>
                  <a:pt x="62277" y="3647155"/>
                  <a:pt x="0" y="3468570"/>
                </a:cubicBezTo>
                <a:cubicBezTo>
                  <a:pt x="-62277" y="3289985"/>
                  <a:pt x="44818" y="3064199"/>
                  <a:pt x="0" y="2934493"/>
                </a:cubicBezTo>
                <a:cubicBezTo>
                  <a:pt x="-44818" y="2804787"/>
                  <a:pt x="29846" y="2623472"/>
                  <a:pt x="0" y="2347594"/>
                </a:cubicBezTo>
                <a:cubicBezTo>
                  <a:pt x="-29846" y="2071716"/>
                  <a:pt x="38835" y="2052804"/>
                  <a:pt x="0" y="1919158"/>
                </a:cubicBezTo>
                <a:cubicBezTo>
                  <a:pt x="-38835" y="1785512"/>
                  <a:pt x="26" y="1516442"/>
                  <a:pt x="0" y="1279439"/>
                </a:cubicBezTo>
                <a:cubicBezTo>
                  <a:pt x="-26" y="1042436"/>
                  <a:pt x="45185" y="986125"/>
                  <a:pt x="0" y="798182"/>
                </a:cubicBezTo>
                <a:cubicBezTo>
                  <a:pt x="-45185" y="610239"/>
                  <a:pt x="69576" y="235222"/>
                  <a:pt x="0" y="0"/>
                </a:cubicBezTo>
                <a:close/>
              </a:path>
              <a:path w="4287771" h="5282087" stroke="0" extrusionOk="0">
                <a:moveTo>
                  <a:pt x="0" y="0"/>
                </a:moveTo>
                <a:cubicBezTo>
                  <a:pt x="152568" y="-46399"/>
                  <a:pt x="271058" y="22946"/>
                  <a:pt x="493094" y="0"/>
                </a:cubicBezTo>
                <a:cubicBezTo>
                  <a:pt x="715130" y="-22946"/>
                  <a:pt x="906298" y="41901"/>
                  <a:pt x="1114820" y="0"/>
                </a:cubicBezTo>
                <a:cubicBezTo>
                  <a:pt x="1323342" y="-41901"/>
                  <a:pt x="1370140" y="4986"/>
                  <a:pt x="1607914" y="0"/>
                </a:cubicBezTo>
                <a:cubicBezTo>
                  <a:pt x="1845688" y="-4986"/>
                  <a:pt x="1900014" y="10587"/>
                  <a:pt x="2058130" y="0"/>
                </a:cubicBezTo>
                <a:cubicBezTo>
                  <a:pt x="2216246" y="-10587"/>
                  <a:pt x="2516785" y="37540"/>
                  <a:pt x="2636979" y="0"/>
                </a:cubicBezTo>
                <a:cubicBezTo>
                  <a:pt x="2757173" y="-37540"/>
                  <a:pt x="3040231" y="32116"/>
                  <a:pt x="3258706" y="0"/>
                </a:cubicBezTo>
                <a:cubicBezTo>
                  <a:pt x="3477181" y="-32116"/>
                  <a:pt x="3622877" y="18602"/>
                  <a:pt x="3751800" y="0"/>
                </a:cubicBezTo>
                <a:cubicBezTo>
                  <a:pt x="3880723" y="-18602"/>
                  <a:pt x="4137647" y="20644"/>
                  <a:pt x="4287771" y="0"/>
                </a:cubicBezTo>
                <a:cubicBezTo>
                  <a:pt x="4319421" y="227492"/>
                  <a:pt x="4286200" y="366643"/>
                  <a:pt x="4287771" y="586899"/>
                </a:cubicBezTo>
                <a:cubicBezTo>
                  <a:pt x="4289342" y="807155"/>
                  <a:pt x="4254600" y="953611"/>
                  <a:pt x="4287771" y="1068155"/>
                </a:cubicBezTo>
                <a:cubicBezTo>
                  <a:pt x="4320942" y="1182699"/>
                  <a:pt x="4243591" y="1318179"/>
                  <a:pt x="4287771" y="1549412"/>
                </a:cubicBezTo>
                <a:cubicBezTo>
                  <a:pt x="4331951" y="1780645"/>
                  <a:pt x="4251667" y="1875628"/>
                  <a:pt x="4287771" y="2030669"/>
                </a:cubicBezTo>
                <a:cubicBezTo>
                  <a:pt x="4323875" y="2185710"/>
                  <a:pt x="4245627" y="2374915"/>
                  <a:pt x="4287771" y="2564747"/>
                </a:cubicBezTo>
                <a:cubicBezTo>
                  <a:pt x="4329915" y="2754579"/>
                  <a:pt x="4271019" y="3005591"/>
                  <a:pt x="4287771" y="3151645"/>
                </a:cubicBezTo>
                <a:cubicBezTo>
                  <a:pt x="4304523" y="3297699"/>
                  <a:pt x="4216981" y="3482378"/>
                  <a:pt x="4287771" y="3791365"/>
                </a:cubicBezTo>
                <a:cubicBezTo>
                  <a:pt x="4358561" y="4100352"/>
                  <a:pt x="4237243" y="4052736"/>
                  <a:pt x="4287771" y="4219801"/>
                </a:cubicBezTo>
                <a:cubicBezTo>
                  <a:pt x="4338299" y="4386866"/>
                  <a:pt x="4283060" y="4434026"/>
                  <a:pt x="4287771" y="4648237"/>
                </a:cubicBezTo>
                <a:cubicBezTo>
                  <a:pt x="4292482" y="4862448"/>
                  <a:pt x="4212742" y="5037848"/>
                  <a:pt x="4287771" y="5282087"/>
                </a:cubicBezTo>
                <a:cubicBezTo>
                  <a:pt x="4047427" y="5339968"/>
                  <a:pt x="3926678" y="5260847"/>
                  <a:pt x="3751800" y="5282087"/>
                </a:cubicBezTo>
                <a:cubicBezTo>
                  <a:pt x="3576922" y="5303327"/>
                  <a:pt x="3400289" y="5260628"/>
                  <a:pt x="3258706" y="5282087"/>
                </a:cubicBezTo>
                <a:cubicBezTo>
                  <a:pt x="3117123" y="5303546"/>
                  <a:pt x="2978371" y="5231644"/>
                  <a:pt x="2765612" y="5282087"/>
                </a:cubicBezTo>
                <a:cubicBezTo>
                  <a:pt x="2552853" y="5332530"/>
                  <a:pt x="2455587" y="5241049"/>
                  <a:pt x="2186763" y="5282087"/>
                </a:cubicBezTo>
                <a:cubicBezTo>
                  <a:pt x="1917939" y="5323125"/>
                  <a:pt x="1887664" y="5262716"/>
                  <a:pt x="1693670" y="5282087"/>
                </a:cubicBezTo>
                <a:cubicBezTo>
                  <a:pt x="1499676" y="5301458"/>
                  <a:pt x="1388209" y="5237664"/>
                  <a:pt x="1200576" y="5282087"/>
                </a:cubicBezTo>
                <a:cubicBezTo>
                  <a:pt x="1012943" y="5326510"/>
                  <a:pt x="894206" y="5228568"/>
                  <a:pt x="750360" y="5282087"/>
                </a:cubicBezTo>
                <a:cubicBezTo>
                  <a:pt x="606514" y="5335606"/>
                  <a:pt x="221460" y="5205342"/>
                  <a:pt x="0" y="5282087"/>
                </a:cubicBezTo>
                <a:cubicBezTo>
                  <a:pt x="-3975" y="5169911"/>
                  <a:pt x="15964" y="5050652"/>
                  <a:pt x="0" y="4853651"/>
                </a:cubicBezTo>
                <a:cubicBezTo>
                  <a:pt x="-15964" y="4656650"/>
                  <a:pt x="34341" y="4403443"/>
                  <a:pt x="0" y="4213932"/>
                </a:cubicBezTo>
                <a:cubicBezTo>
                  <a:pt x="-34341" y="4024421"/>
                  <a:pt x="11107" y="3725153"/>
                  <a:pt x="0" y="3521391"/>
                </a:cubicBezTo>
                <a:cubicBezTo>
                  <a:pt x="-11107" y="3317629"/>
                  <a:pt x="2807" y="3096274"/>
                  <a:pt x="0" y="2934493"/>
                </a:cubicBezTo>
                <a:cubicBezTo>
                  <a:pt x="-2807" y="2772712"/>
                  <a:pt x="40615" y="2564941"/>
                  <a:pt x="0" y="2400415"/>
                </a:cubicBezTo>
                <a:cubicBezTo>
                  <a:pt x="-40615" y="2235889"/>
                  <a:pt x="29280" y="1936164"/>
                  <a:pt x="0" y="1813517"/>
                </a:cubicBezTo>
                <a:cubicBezTo>
                  <a:pt x="-29280" y="1690870"/>
                  <a:pt x="42671" y="1351139"/>
                  <a:pt x="0" y="1226618"/>
                </a:cubicBezTo>
                <a:cubicBezTo>
                  <a:pt x="-42671" y="1102097"/>
                  <a:pt x="43741" y="915946"/>
                  <a:pt x="0" y="639719"/>
                </a:cubicBezTo>
                <a:cubicBezTo>
                  <a:pt x="-43741" y="363492"/>
                  <a:pt x="6713" y="274114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2307643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vi-VN" altLang="vi-VN" sz="2800" b="1" dirty="0">
              <a:solidFill>
                <a:srgbClr val="000000"/>
              </a:solidFill>
              <a:latin typeface="+mn-lt"/>
            </a:endParaRPr>
          </a:p>
          <a:p>
            <a:pPr marL="285750" marR="0" lvl="0" indent="-103188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vi-VN" altLang="vi-VN" sz="2800" b="1" dirty="0">
                <a:solidFill>
                  <a:srgbClr val="000000"/>
                </a:solidFill>
                <a:latin typeface="+mn-lt"/>
              </a:rPr>
              <a:t>Thông </a:t>
            </a:r>
            <a:r>
              <a:rPr lang="vi-VN" altLang="vi-VN" sz="2800" b="1" dirty="0" err="1">
                <a:solidFill>
                  <a:srgbClr val="000000"/>
                </a:solidFill>
                <a:latin typeface="+mn-lt"/>
              </a:rPr>
              <a:t>số</a:t>
            </a:r>
            <a:r>
              <a:rPr lang="vi-VN" altLang="vi-VN" sz="2800" b="1" dirty="0">
                <a:solidFill>
                  <a:srgbClr val="000000"/>
                </a:solidFill>
                <a:latin typeface="+mn-lt"/>
              </a:rPr>
              <a:t> chi </a:t>
            </a:r>
            <a:r>
              <a:rPr lang="vi-VN" altLang="vi-VN" sz="2800" b="1" dirty="0" err="1">
                <a:solidFill>
                  <a:srgbClr val="000000"/>
                </a:solidFill>
                <a:latin typeface="+mn-lt"/>
              </a:rPr>
              <a:t>tiết</a:t>
            </a:r>
            <a:endParaRPr lang="vi-VN" altLang="vi-VN" sz="2800" b="1" dirty="0">
              <a:solidFill>
                <a:srgbClr val="000000"/>
              </a:solidFill>
              <a:latin typeface="+mn-lt"/>
            </a:endParaRPr>
          </a:p>
          <a:p>
            <a:pPr marL="285750" marR="0" lvl="0" indent="-103188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vi-VN" sz="1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n-lt"/>
            </a:endParaRPr>
          </a:p>
          <a:p>
            <a:pPr marL="285750" marR="0" lvl="0" indent="-103188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Kích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thước</a:t>
            </a:r>
            <a:endParaRPr kumimoji="0" lang="vi-VN" altLang="vi-VN" sz="1600" b="1" i="0" u="none" strike="noStrike" cap="none" normalizeH="0" baseline="0" dirty="0">
              <a:ln>
                <a:noFill/>
              </a:ln>
              <a:solidFill>
                <a:srgbClr val="2F3132"/>
              </a:solidFill>
              <a:effectLst/>
              <a:latin typeface="+mn-lt"/>
            </a:endParaRPr>
          </a:p>
          <a:p>
            <a:pPr marL="285750" marR="0" lvl="0" indent="-103188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vi-VN" sz="1600" i="1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(</a:t>
            </a:r>
            <a:r>
              <a:rPr kumimoji="0" lang="vi-VN" altLang="vi-VN" sz="1600" i="1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Các</a:t>
            </a:r>
            <a:r>
              <a:rPr kumimoji="0" lang="vi-VN" altLang="vi-VN" sz="1600" i="1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i="1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kích</a:t>
            </a:r>
            <a:r>
              <a:rPr kumimoji="0" lang="vi-VN" altLang="vi-VN" sz="1600" i="1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i="1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thước</a:t>
            </a:r>
            <a:r>
              <a:rPr kumimoji="0" lang="vi-VN" altLang="vi-VN" sz="1600" i="1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bao </a:t>
            </a:r>
            <a:r>
              <a:rPr kumimoji="0" lang="vi-VN" altLang="vi-VN" sz="1600" i="1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gồm</a:t>
            </a:r>
            <a:r>
              <a:rPr kumimoji="0" lang="vi-VN" altLang="vi-VN" sz="1600" i="1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i="1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kẹp</a:t>
            </a:r>
            <a:r>
              <a:rPr kumimoji="0" lang="vi-VN" altLang="vi-VN" sz="1600" i="1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i="1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gắn</a:t>
            </a:r>
            <a:r>
              <a:rPr kumimoji="0" lang="vi-VN" altLang="vi-VN" sz="1600" i="1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i="1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cố</a:t>
            </a:r>
            <a:r>
              <a:rPr kumimoji="0" lang="vi-VN" altLang="vi-VN" sz="1600" i="1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i="1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định</a:t>
            </a:r>
            <a:r>
              <a:rPr kumimoji="0" lang="vi-VN" altLang="vi-VN" sz="1600" i="1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)</a:t>
            </a: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Chiều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cao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72,91 </a:t>
            </a:r>
            <a:r>
              <a:rPr kumimoji="0" lang="vi-VN" altLang="vi-VN" sz="1600" b="0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mm</a:t>
            </a:r>
            <a:endParaRPr kumimoji="0" lang="vi-VN" altLang="vi-VN" sz="1600" b="0" i="0" u="none" strike="noStrike" cap="none" normalizeH="0" baseline="0" dirty="0">
              <a:ln>
                <a:noFill/>
              </a:ln>
              <a:solidFill>
                <a:srgbClr val="2F3132"/>
              </a:solidFill>
              <a:effectLst/>
              <a:latin typeface="+mn-lt"/>
            </a:endParaRP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Chiều rộng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31,91 </a:t>
            </a:r>
            <a:r>
              <a:rPr kumimoji="0" lang="vi-VN" altLang="vi-VN" sz="1600" b="0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mm</a:t>
            </a:r>
            <a:endParaRPr kumimoji="0" lang="vi-VN" altLang="vi-VN" sz="1600" b="0" i="0" u="none" strike="noStrike" cap="none" normalizeH="0" baseline="0" dirty="0">
              <a:ln>
                <a:noFill/>
              </a:ln>
              <a:solidFill>
                <a:srgbClr val="2F3132"/>
              </a:solidFill>
              <a:effectLst/>
              <a:latin typeface="+mn-lt"/>
            </a:endParaRP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Chiều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dày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66,64 </a:t>
            </a:r>
            <a:r>
              <a:rPr kumimoji="0" lang="vi-VN" altLang="vi-VN" sz="1600" b="0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mm</a:t>
            </a:r>
            <a:endParaRPr kumimoji="0" lang="vi-VN" altLang="vi-VN" sz="1600" b="0" i="0" u="none" strike="noStrike" cap="none" normalizeH="0" baseline="0" dirty="0">
              <a:ln>
                <a:noFill/>
              </a:ln>
              <a:solidFill>
                <a:srgbClr val="2F3132"/>
              </a:solidFill>
              <a:effectLst/>
              <a:latin typeface="+mn-lt"/>
            </a:endParaRP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Độ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dài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dây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1,5 m</a:t>
            </a: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Trọng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lượng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75 g</a:t>
            </a:r>
          </a:p>
          <a:p>
            <a:pPr marL="285750" marR="0" lvl="0" indent="-103188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vi-VN" sz="1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n-lt"/>
            </a:endParaRPr>
          </a:p>
          <a:p>
            <a:pPr marL="285750" marR="0" lvl="0" indent="-103188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Thông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số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kỹ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thuật</a:t>
            </a:r>
            <a:endParaRPr kumimoji="0" lang="vi-VN" altLang="vi-VN" sz="1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n-lt"/>
            </a:endParaRP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Độ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phân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giải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tối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đa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720p/30fps</a:t>
            </a: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Camera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mega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pixel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0.9</a:t>
            </a: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Loại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tiêu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cự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tiêu </a:t>
            </a:r>
            <a:r>
              <a:rPr kumimoji="0" lang="vi-VN" altLang="vi-VN" sz="1600" b="0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cự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0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cố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0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định</a:t>
            </a:r>
            <a:endParaRPr kumimoji="0" lang="vi-VN" altLang="vi-VN" sz="1600" b="0" i="0" u="none" strike="noStrike" cap="none" normalizeH="0" baseline="0" dirty="0">
              <a:ln>
                <a:noFill/>
              </a:ln>
              <a:solidFill>
                <a:srgbClr val="2F3132"/>
              </a:solidFill>
              <a:effectLst/>
              <a:latin typeface="+mn-lt"/>
            </a:endParaRP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Loại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thấu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kính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</a:t>
            </a:r>
            <a:r>
              <a:rPr kumimoji="0" lang="vi-VN" altLang="vi-VN" sz="1600" b="0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nhựa</a:t>
            </a:r>
            <a:endParaRPr kumimoji="0" lang="vi-VN" altLang="vi-VN" sz="1600" b="0" i="0" u="none" strike="noStrike" cap="none" normalizeH="0" baseline="0" dirty="0">
              <a:ln>
                <a:noFill/>
              </a:ln>
              <a:solidFill>
                <a:srgbClr val="2F3132"/>
              </a:solidFill>
              <a:effectLst/>
              <a:latin typeface="+mn-lt"/>
            </a:endParaRPr>
          </a:p>
          <a:p>
            <a:pPr marL="468312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Tầm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nhìn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chéo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 (</a:t>
            </a:r>
            <a:r>
              <a:rPr kumimoji="0" lang="vi-VN" altLang="vi-VN" sz="1600" b="1" i="0" u="none" strike="noStrike" cap="none" normalizeH="0" baseline="0" dirty="0" err="1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dFoV</a:t>
            </a:r>
            <a:r>
              <a:rPr kumimoji="0" lang="vi-VN" altLang="vi-VN" sz="1600" b="1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)</a:t>
            </a:r>
            <a:r>
              <a:rPr kumimoji="0" lang="vi-VN" altLang="vi-VN" sz="1600" b="0" i="0" u="none" strike="noStrike" cap="none" normalizeH="0" baseline="0" dirty="0">
                <a:ln>
                  <a:noFill/>
                </a:ln>
                <a:solidFill>
                  <a:srgbClr val="2F3132"/>
                </a:solidFill>
                <a:effectLst/>
                <a:latin typeface="+mn-lt"/>
              </a:rPr>
              <a:t>: 55°</a:t>
            </a:r>
          </a:p>
          <a:p>
            <a:pPr marL="285750" marR="0" lvl="0" indent="-285750" algn="l" defTabSz="914400" rtl="0" eaLnBrk="0" fontAlgn="base" latinLnBrk="0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vi-VN" altLang="vi-VN" sz="1600" b="0" i="0" u="none" strike="noStrike" cap="none" normalizeH="0" baseline="0" dirty="0">
              <a:ln>
                <a:noFill/>
              </a:ln>
              <a:solidFill>
                <a:srgbClr val="2F3132"/>
              </a:solidFill>
              <a:effectLst/>
              <a:latin typeface="+mn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C7CB8E-8516-A05C-505C-AC4078FB3E48}"/>
              </a:ext>
            </a:extLst>
          </p:cNvPr>
          <p:cNvGrpSpPr/>
          <p:nvPr/>
        </p:nvGrpSpPr>
        <p:grpSpPr>
          <a:xfrm>
            <a:off x="1899760" y="1373299"/>
            <a:ext cx="4287770" cy="4239417"/>
            <a:chOff x="1396840" y="1368171"/>
            <a:chExt cx="4287770" cy="4239417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66584A2A-911D-5B17-A456-94E17CEAE5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9512" y="1368171"/>
              <a:ext cx="4222427" cy="36244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939E0FB-54CB-3834-A9D2-F3018D605871}"/>
                </a:ext>
              </a:extLst>
            </p:cNvPr>
            <p:cNvSpPr txBox="1"/>
            <p:nvPr/>
          </p:nvSpPr>
          <p:spPr>
            <a:xfrm>
              <a:off x="1396840" y="5145923"/>
              <a:ext cx="428777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vi-VN" sz="2400" b="1" i="0" cap="all" dirty="0">
                  <a:solidFill>
                    <a:srgbClr val="000000"/>
                  </a:solidFill>
                  <a:effectLst/>
                  <a:latin typeface="var(--p-font-family)"/>
                </a:rPr>
                <a:t>LOGITECH C270 HD WEBCAM</a:t>
              </a:r>
              <a:endParaRPr lang="vi-VN" sz="2400" b="1" i="0" cap="all" dirty="0">
                <a:solidFill>
                  <a:srgbClr val="000000"/>
                </a:solidFill>
                <a:effectLst/>
                <a:latin typeface="Lexend Deca"/>
              </a:endParaRP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5AE93EE-F0AA-3D53-9BB5-72D2F088FD2A}"/>
              </a:ext>
            </a:extLst>
          </p:cNvPr>
          <p:cNvCxnSpPr/>
          <p:nvPr/>
        </p:nvCxnSpPr>
        <p:spPr>
          <a:xfrm>
            <a:off x="7708392" y="5943600"/>
            <a:ext cx="245059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Chart, radar chart&#10;&#10;Description automatically generated">
            <a:extLst>
              <a:ext uri="{FF2B5EF4-FFF2-40B4-BE49-F238E27FC236}">
                <a16:creationId xmlns:a16="http://schemas.microsoft.com/office/drawing/2014/main" id="{9A4278BF-FDB9-F1BE-B16B-A1EDAB7FB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9193" y="1422280"/>
            <a:ext cx="5247093" cy="4302616"/>
          </a:xfrm>
          <a:prstGeom prst="rect">
            <a:avLst/>
          </a:prstGeom>
          <a:ln>
            <a:noFill/>
          </a:ln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576B6C9-9805-50D5-569F-A4D88DA44CEC}"/>
              </a:ext>
            </a:extLst>
          </p:cNvPr>
          <p:cNvGrpSpPr/>
          <p:nvPr/>
        </p:nvGrpSpPr>
        <p:grpSpPr>
          <a:xfrm>
            <a:off x="3950660" y="2615731"/>
            <a:ext cx="1525106" cy="942370"/>
            <a:chOff x="3950660" y="2615731"/>
            <a:chExt cx="1525106" cy="942370"/>
          </a:xfrm>
        </p:grpSpPr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412DCFEA-543D-ABE4-46DA-49830AFB0FBF}"/>
                </a:ext>
              </a:extLst>
            </p:cNvPr>
            <p:cNvSpPr/>
            <p:nvPr/>
          </p:nvSpPr>
          <p:spPr>
            <a:xfrm rot="12050177">
              <a:off x="4410508" y="2615731"/>
              <a:ext cx="1065258" cy="942370"/>
            </a:xfrm>
            <a:prstGeom prst="arc">
              <a:avLst>
                <a:gd name="adj1" fmla="val 16114896"/>
                <a:gd name="adj2" fmla="val 529194"/>
              </a:avLst>
            </a:prstGeom>
            <a:ln w="28575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  <a:endParaRPr lang="vi-VN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08268D5-8354-11F8-EF3C-175E8AA3BF8A}"/>
                </a:ext>
              </a:extLst>
            </p:cNvPr>
            <p:cNvSpPr txBox="1"/>
            <p:nvPr/>
          </p:nvSpPr>
          <p:spPr>
            <a:xfrm>
              <a:off x="3950660" y="3028890"/>
              <a:ext cx="5432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55</a:t>
              </a:r>
              <a:r>
                <a:rPr lang="en-US" sz="2000" baseline="30000" dirty="0">
                  <a:solidFill>
                    <a:srgbClr val="C00000"/>
                  </a:solidFill>
                </a:rPr>
                <a:t>o</a:t>
              </a:r>
              <a:endParaRPr lang="vi-VN" sz="2000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489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radar chart&#10;&#10;Description automatically generated">
            <a:extLst>
              <a:ext uri="{FF2B5EF4-FFF2-40B4-BE49-F238E27FC236}">
                <a16:creationId xmlns:a16="http://schemas.microsoft.com/office/drawing/2014/main" id="{B894D1DD-B732-7B56-EC44-176DD484C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193" y="1422280"/>
            <a:ext cx="5247093" cy="4302616"/>
          </a:xfrm>
          <a:prstGeom prst="rect">
            <a:avLst/>
          </a:prstGeom>
          <a:ln>
            <a:noFill/>
          </a:ln>
        </p:spPr>
      </p:pic>
      <p:pic>
        <p:nvPicPr>
          <p:cNvPr id="3" name="Picture 2" descr="A picture containing dark, lit, night sky&#10;&#10;Description automatically generated">
            <a:extLst>
              <a:ext uri="{FF2B5EF4-FFF2-40B4-BE49-F238E27FC236}">
                <a16:creationId xmlns:a16="http://schemas.microsoft.com/office/drawing/2014/main" id="{29B4714A-8A61-8D94-416C-53BC69A806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599" y="195016"/>
            <a:ext cx="2705529" cy="2158428"/>
          </a:xfrm>
          <a:prstGeom prst="rect">
            <a:avLst/>
          </a:prstGeom>
        </p:spPr>
      </p:pic>
      <p:pic>
        <p:nvPicPr>
          <p:cNvPr id="5" name="Picture 4" descr="Engineering drawing&#10;&#10;Description automatically generated with medium confidence">
            <a:extLst>
              <a:ext uri="{FF2B5EF4-FFF2-40B4-BE49-F238E27FC236}">
                <a16:creationId xmlns:a16="http://schemas.microsoft.com/office/drawing/2014/main" id="{A2BC5DC3-DA86-58A1-C40C-9B1A586E85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65113" y="196107"/>
            <a:ext cx="2543487" cy="165814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2CD30B-2590-96EF-1878-477BDF9612CD}"/>
              </a:ext>
            </a:extLst>
          </p:cNvPr>
          <p:cNvGrpSpPr/>
          <p:nvPr/>
        </p:nvGrpSpPr>
        <p:grpSpPr>
          <a:xfrm>
            <a:off x="7977388" y="2504996"/>
            <a:ext cx="5193792" cy="2496312"/>
            <a:chOff x="2423160" y="1654279"/>
            <a:chExt cx="5779770" cy="272569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D175E3B-6487-A9F9-242A-2CC0ACCA8BE1}"/>
                </a:ext>
              </a:extLst>
            </p:cNvPr>
            <p:cNvSpPr/>
            <p:nvPr/>
          </p:nvSpPr>
          <p:spPr>
            <a:xfrm>
              <a:off x="2432304" y="2340864"/>
              <a:ext cx="3063240" cy="20116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0E72CCF-6BDC-BF45-3C17-3873F7425A01}"/>
                </a:ext>
              </a:extLst>
            </p:cNvPr>
            <p:cNvCxnSpPr/>
            <p:nvPr/>
          </p:nvCxnSpPr>
          <p:spPr>
            <a:xfrm>
              <a:off x="2423160" y="2057400"/>
              <a:ext cx="3063240" cy="0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7D439B8-928F-7AC8-A0BF-12BADF39FB94}"/>
                </a:ext>
              </a:extLst>
            </p:cNvPr>
            <p:cNvCxnSpPr>
              <a:cxnSpLocks/>
            </p:cNvCxnSpPr>
            <p:nvPr/>
          </p:nvCxnSpPr>
          <p:spPr>
            <a:xfrm>
              <a:off x="5830824" y="2359152"/>
              <a:ext cx="0" cy="2020824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59B8803-C119-A650-20FA-EEA5FE9CED9E}"/>
                </a:ext>
              </a:extLst>
            </p:cNvPr>
            <p:cNvSpPr txBox="1"/>
            <p:nvPr/>
          </p:nvSpPr>
          <p:spPr>
            <a:xfrm>
              <a:off x="2739771" y="1654279"/>
              <a:ext cx="2430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410mm</a:t>
              </a:r>
              <a:endParaRPr lang="vi-V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DDDEE97-EEAA-57D3-C509-7B735735A13C}"/>
                </a:ext>
              </a:extLst>
            </p:cNvPr>
            <p:cNvSpPr txBox="1"/>
            <p:nvPr/>
          </p:nvSpPr>
          <p:spPr>
            <a:xfrm>
              <a:off x="4519423" y="3163039"/>
              <a:ext cx="36835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285mm</a:t>
              </a:r>
              <a:endParaRPr lang="vi-VN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DC9E7F4-541E-DCD3-67D6-E25B73EBCC31}"/>
                </a:ext>
              </a:extLst>
            </p:cNvPr>
            <p:cNvCxnSpPr/>
            <p:nvPr/>
          </p:nvCxnSpPr>
          <p:spPr>
            <a:xfrm>
              <a:off x="2432304" y="2359152"/>
              <a:ext cx="3054096" cy="1993392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8AEA36B-9193-4B63-1EDD-D675FCB672DE}"/>
                </a:ext>
              </a:extLst>
            </p:cNvPr>
            <p:cNvSpPr txBox="1"/>
            <p:nvPr/>
          </p:nvSpPr>
          <p:spPr>
            <a:xfrm>
              <a:off x="2905507" y="2977372"/>
              <a:ext cx="2987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~500mm</a:t>
              </a:r>
              <a:endParaRPr lang="vi-VN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08FE08A-CF9F-28E6-219B-33AA33D7E12B}"/>
              </a:ext>
            </a:extLst>
          </p:cNvPr>
          <p:cNvGrpSpPr/>
          <p:nvPr/>
        </p:nvGrpSpPr>
        <p:grpSpPr>
          <a:xfrm>
            <a:off x="3950660" y="2615731"/>
            <a:ext cx="1525106" cy="942370"/>
            <a:chOff x="3950660" y="2615731"/>
            <a:chExt cx="1525106" cy="942370"/>
          </a:xfrm>
        </p:grpSpPr>
        <p:sp>
          <p:nvSpPr>
            <p:cNvPr id="6" name="Arc 5">
              <a:extLst>
                <a:ext uri="{FF2B5EF4-FFF2-40B4-BE49-F238E27FC236}">
                  <a16:creationId xmlns:a16="http://schemas.microsoft.com/office/drawing/2014/main" id="{9D2319CB-1C09-6E18-B167-339941B65285}"/>
                </a:ext>
              </a:extLst>
            </p:cNvPr>
            <p:cNvSpPr/>
            <p:nvPr/>
          </p:nvSpPr>
          <p:spPr>
            <a:xfrm rot="12050177">
              <a:off x="4410508" y="2615731"/>
              <a:ext cx="1065258" cy="942370"/>
            </a:xfrm>
            <a:prstGeom prst="arc">
              <a:avLst>
                <a:gd name="adj1" fmla="val 16114896"/>
                <a:gd name="adj2" fmla="val 529194"/>
              </a:avLst>
            </a:prstGeom>
            <a:ln w="28575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23C0C8-A538-2708-D6EB-7ABE26B59963}"/>
                </a:ext>
              </a:extLst>
            </p:cNvPr>
            <p:cNvSpPr txBox="1"/>
            <p:nvPr/>
          </p:nvSpPr>
          <p:spPr>
            <a:xfrm>
              <a:off x="3950660" y="3028890"/>
              <a:ext cx="5432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55</a:t>
              </a:r>
              <a:r>
                <a:rPr lang="en-US" sz="2000" baseline="30000" dirty="0">
                  <a:solidFill>
                    <a:srgbClr val="C00000"/>
                  </a:solidFill>
                </a:rPr>
                <a:t>o</a:t>
              </a:r>
              <a:endParaRPr lang="vi-VN" sz="2000" dirty="0">
                <a:solidFill>
                  <a:srgbClr val="C00000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9FEB6FA-4B73-E01D-F763-E841D6E654F8}"/>
              </a:ext>
            </a:extLst>
          </p:cNvPr>
          <p:cNvSpPr txBox="1"/>
          <p:nvPr/>
        </p:nvSpPr>
        <p:spPr>
          <a:xfrm>
            <a:off x="3488454" y="321733"/>
            <a:ext cx="521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Camera</a:t>
            </a:r>
            <a:endParaRPr lang="vi-VN" sz="3600" dirty="0"/>
          </a:p>
        </p:txBody>
      </p:sp>
    </p:spTree>
    <p:extLst>
      <p:ext uri="{BB962C8B-B14F-4D97-AF65-F5344CB8AC3E}">
        <p14:creationId xmlns:p14="http://schemas.microsoft.com/office/powerpoint/2010/main" val="3172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2.96296E-6 L 0.00092 0.3148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15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22222E-6 L -0.00026 0.22477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12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radar chart&#10;&#10;Description automatically generated">
            <a:extLst>
              <a:ext uri="{FF2B5EF4-FFF2-40B4-BE49-F238E27FC236}">
                <a16:creationId xmlns:a16="http://schemas.microsoft.com/office/drawing/2014/main" id="{B894D1DD-B732-7B56-EC44-176DD484C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193" y="1422280"/>
            <a:ext cx="5247093" cy="4302616"/>
          </a:xfrm>
          <a:prstGeom prst="rect">
            <a:avLst/>
          </a:prstGeom>
          <a:ln>
            <a:noFill/>
          </a:ln>
        </p:spPr>
      </p:pic>
      <p:pic>
        <p:nvPicPr>
          <p:cNvPr id="3" name="Picture 2" descr="A picture containing dark, lit, night sky&#10;&#10;Description automatically generated">
            <a:extLst>
              <a:ext uri="{FF2B5EF4-FFF2-40B4-BE49-F238E27FC236}">
                <a16:creationId xmlns:a16="http://schemas.microsoft.com/office/drawing/2014/main" id="{29B4714A-8A61-8D94-416C-53BC69A806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582" y="1576170"/>
            <a:ext cx="2705529" cy="2158428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2CD30B-2590-96EF-1878-477BDF9612CD}"/>
              </a:ext>
            </a:extLst>
          </p:cNvPr>
          <p:cNvGrpSpPr/>
          <p:nvPr/>
        </p:nvGrpSpPr>
        <p:grpSpPr>
          <a:xfrm>
            <a:off x="7977388" y="4022900"/>
            <a:ext cx="5193792" cy="2496312"/>
            <a:chOff x="2423160" y="1654279"/>
            <a:chExt cx="5779770" cy="272569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D175E3B-6487-A9F9-242A-2CC0ACCA8BE1}"/>
                </a:ext>
              </a:extLst>
            </p:cNvPr>
            <p:cNvSpPr/>
            <p:nvPr/>
          </p:nvSpPr>
          <p:spPr>
            <a:xfrm>
              <a:off x="2432304" y="2340864"/>
              <a:ext cx="3063240" cy="20116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0E72CCF-6BDC-BF45-3C17-3873F7425A01}"/>
                </a:ext>
              </a:extLst>
            </p:cNvPr>
            <p:cNvCxnSpPr/>
            <p:nvPr/>
          </p:nvCxnSpPr>
          <p:spPr>
            <a:xfrm>
              <a:off x="2423160" y="2057400"/>
              <a:ext cx="3063240" cy="0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7D439B8-928F-7AC8-A0BF-12BADF39FB94}"/>
                </a:ext>
              </a:extLst>
            </p:cNvPr>
            <p:cNvCxnSpPr>
              <a:cxnSpLocks/>
            </p:cNvCxnSpPr>
            <p:nvPr/>
          </p:nvCxnSpPr>
          <p:spPr>
            <a:xfrm>
              <a:off x="5830824" y="2359152"/>
              <a:ext cx="0" cy="2020824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59B8803-C119-A650-20FA-EEA5FE9CED9E}"/>
                </a:ext>
              </a:extLst>
            </p:cNvPr>
            <p:cNvSpPr txBox="1"/>
            <p:nvPr/>
          </p:nvSpPr>
          <p:spPr>
            <a:xfrm>
              <a:off x="2739771" y="1654279"/>
              <a:ext cx="2430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410mm</a:t>
              </a:r>
              <a:endParaRPr lang="vi-V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DDDEE97-EEAA-57D3-C509-7B735735A13C}"/>
                </a:ext>
              </a:extLst>
            </p:cNvPr>
            <p:cNvSpPr txBox="1"/>
            <p:nvPr/>
          </p:nvSpPr>
          <p:spPr>
            <a:xfrm>
              <a:off x="4519423" y="3163039"/>
              <a:ext cx="36835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285mm</a:t>
              </a:r>
              <a:endParaRPr lang="vi-VN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DC9E7F4-541E-DCD3-67D6-E25B73EBCC31}"/>
                </a:ext>
              </a:extLst>
            </p:cNvPr>
            <p:cNvCxnSpPr/>
            <p:nvPr/>
          </p:nvCxnSpPr>
          <p:spPr>
            <a:xfrm>
              <a:off x="2432304" y="2359152"/>
              <a:ext cx="3054096" cy="1993392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8AEA36B-9193-4B63-1EDD-D675FCB672DE}"/>
                </a:ext>
              </a:extLst>
            </p:cNvPr>
            <p:cNvSpPr txBox="1"/>
            <p:nvPr/>
          </p:nvSpPr>
          <p:spPr>
            <a:xfrm>
              <a:off x="2905507" y="2977372"/>
              <a:ext cx="2987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~500mm</a:t>
              </a:r>
              <a:endParaRPr lang="vi-VN" dirty="0"/>
            </a:p>
          </p:txBody>
        </p:sp>
      </p:grpSp>
      <p:pic>
        <p:nvPicPr>
          <p:cNvPr id="6" name="Picture 2">
            <a:extLst>
              <a:ext uri="{FF2B5EF4-FFF2-40B4-BE49-F238E27FC236}">
                <a16:creationId xmlns:a16="http://schemas.microsoft.com/office/drawing/2014/main" id="{38923647-E0DB-A147-B7BB-9EC5A776B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203780" y="389465"/>
            <a:ext cx="674603" cy="56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34664C-5B62-3297-CDFA-D54CDD1028DC}"/>
              </a:ext>
            </a:extLst>
          </p:cNvPr>
          <p:cNvCxnSpPr>
            <a:cxnSpLocks/>
          </p:cNvCxnSpPr>
          <p:nvPr/>
        </p:nvCxnSpPr>
        <p:spPr>
          <a:xfrm>
            <a:off x="9409176" y="1009242"/>
            <a:ext cx="0" cy="1468782"/>
          </a:xfrm>
          <a:prstGeom prst="straightConnector1">
            <a:avLst/>
          </a:prstGeom>
          <a:ln w="38100">
            <a:solidFill>
              <a:schemeClr val="tx2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E6FBB63-F9C7-2417-C231-04ADC8C1FFB1}"/>
              </a:ext>
            </a:extLst>
          </p:cNvPr>
          <p:cNvSpPr txBox="1"/>
          <p:nvPr/>
        </p:nvSpPr>
        <p:spPr>
          <a:xfrm>
            <a:off x="9257955" y="1316563"/>
            <a:ext cx="12589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480mm</a:t>
            </a:r>
            <a:endParaRPr lang="vi-VN" sz="2000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78672CD-7A00-1BCB-AF24-730F00B42349}"/>
              </a:ext>
            </a:extLst>
          </p:cNvPr>
          <p:cNvSpPr txBox="1"/>
          <p:nvPr/>
        </p:nvSpPr>
        <p:spPr>
          <a:xfrm>
            <a:off x="3488454" y="321733"/>
            <a:ext cx="521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Camera</a:t>
            </a:r>
            <a:endParaRPr lang="vi-VN" sz="3600" dirty="0"/>
          </a:p>
        </p:txBody>
      </p:sp>
    </p:spTree>
    <p:extLst>
      <p:ext uri="{BB962C8B-B14F-4D97-AF65-F5344CB8AC3E}">
        <p14:creationId xmlns:p14="http://schemas.microsoft.com/office/powerpoint/2010/main" val="335347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C78672CD-7A00-1BCB-AF24-730F00B42349}"/>
              </a:ext>
            </a:extLst>
          </p:cNvPr>
          <p:cNvSpPr txBox="1"/>
          <p:nvPr/>
        </p:nvSpPr>
        <p:spPr>
          <a:xfrm>
            <a:off x="3488454" y="321733"/>
            <a:ext cx="521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Camera</a:t>
            </a:r>
            <a:endParaRPr lang="vi-VN" sz="3600" dirty="0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E71DABDF-30DE-4CEA-983B-949D8CF6D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704" y="1401982"/>
            <a:ext cx="4244065" cy="4256946"/>
          </a:xfrm>
          <a:prstGeom prst="rect">
            <a:avLst/>
          </a:prstGeom>
        </p:spPr>
      </p:pic>
      <p:pic>
        <p:nvPicPr>
          <p:cNvPr id="11" name="Hình ảnh 10">
            <a:extLst>
              <a:ext uri="{FF2B5EF4-FFF2-40B4-BE49-F238E27FC236}">
                <a16:creationId xmlns:a16="http://schemas.microsoft.com/office/drawing/2014/main" id="{50779D15-FFCF-4A34-B61E-C9A3AAD0B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6086" y="1173846"/>
            <a:ext cx="4690165" cy="451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22556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-1;-1;-1;-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2"/>
  <p:tag name="COLORS" val="-1;-1;DarkBlue;-1;-1;-2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3038</TotalTime>
  <Words>336</Words>
  <Application>Microsoft Office PowerPoint</Application>
  <PresentationFormat>Widescreen</PresentationFormat>
  <Paragraphs>84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Bosch Office Sans</vt:lpstr>
      <vt:lpstr>Calibri</vt:lpstr>
      <vt:lpstr>Corbel</vt:lpstr>
      <vt:lpstr>Lexend Deca</vt:lpstr>
      <vt:lpstr>var(--p-font-family)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Quang Pham</dc:creator>
  <cp:lastModifiedBy>Nhật Duy</cp:lastModifiedBy>
  <cp:revision>26</cp:revision>
  <dcterms:created xsi:type="dcterms:W3CDTF">2022-05-23T04:01:51Z</dcterms:created>
  <dcterms:modified xsi:type="dcterms:W3CDTF">2023-06-11T15:30:16Z</dcterms:modified>
</cp:coreProperties>
</file>

<file path=docProps/thumbnail.jpeg>
</file>